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38" autoAdjust="0"/>
    <p:restoredTop sz="94660"/>
  </p:normalViewPr>
  <p:slideViewPr>
    <p:cSldViewPr>
      <p:cViewPr>
        <p:scale>
          <a:sx n="106" d="100"/>
          <a:sy n="106" d="100"/>
        </p:scale>
        <p:origin x="-9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5805528-DDB7-47BE-8D1A-6C35EE89A24C}" type="datetimeFigureOut">
              <a:rPr lang="en-US" smtClean="0"/>
              <a:pPr/>
              <a:t>6/25/2013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E18B475-C30B-438A-9873-0B9F02D2D1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805528-DDB7-47BE-8D1A-6C35EE89A24C}"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8B475-C30B-438A-9873-0B9F02D2D1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805528-DDB7-47BE-8D1A-6C35EE89A24C}"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8B475-C30B-438A-9873-0B9F02D2D1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805528-DDB7-47BE-8D1A-6C35EE89A24C}"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8B475-C30B-438A-9873-0B9F02D2D1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805528-DDB7-47BE-8D1A-6C35EE89A24C}"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8B475-C30B-438A-9873-0B9F02D2D1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805528-DDB7-47BE-8D1A-6C35EE89A24C}" type="datetimeFigureOut">
              <a:rPr lang="en-US" smtClean="0"/>
              <a:pPr/>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8B475-C30B-438A-9873-0B9F02D2D1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805528-DDB7-47BE-8D1A-6C35EE89A24C}" type="datetimeFigureOut">
              <a:rPr lang="en-US" smtClean="0"/>
              <a:pPr/>
              <a:t>6/25/2013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18B475-C30B-438A-9873-0B9F02D2D1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805528-DDB7-47BE-8D1A-6C35EE89A24C}" type="datetimeFigureOut">
              <a:rPr lang="en-US" smtClean="0"/>
              <a:pPr/>
              <a:t>6/25/2013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18B475-C30B-438A-9873-0B9F02D2D1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05528-DDB7-47BE-8D1A-6C35EE89A24C}" type="datetimeFigureOut">
              <a:rPr lang="en-US" smtClean="0"/>
              <a:pPr/>
              <a:t>6/25/2013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18B475-C30B-438A-9873-0B9F02D2D1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805528-DDB7-47BE-8D1A-6C35EE89A24C}" type="datetimeFigureOut">
              <a:rPr lang="en-US" smtClean="0"/>
              <a:pPr/>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8B475-C30B-438A-9873-0B9F02D2D1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805528-DDB7-47BE-8D1A-6C35EE89A24C}" type="datetimeFigureOut">
              <a:rPr lang="en-US" smtClean="0"/>
              <a:pPr/>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E18B475-C30B-438A-9873-0B9F02D2D15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5805528-DDB7-47BE-8D1A-6C35EE89A24C}" type="datetimeFigureOut">
              <a:rPr lang="en-US" smtClean="0"/>
              <a:pPr/>
              <a:t>6/25/2013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E18B475-C30B-438A-9873-0B9F02D2D15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youtube.com/watch?v=-Ibc8sD5sgw"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www.chicagonow.com/blogs/portrait_of_an_adoption/2010/02/interview-with-sherrie-eldridge---part-2.html" TargetMode="External"/><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hyperlink" Target="http://www.funtrivia.com/newflash/trivia.cfm?qid=170308"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reachoutmichigan.org/funexperiments/agesubject/lessons/prints.html" TargetMode="External"/><Relationship Id="rId1" Type="http://schemas.openxmlformats.org/officeDocument/2006/relationships/slideLayout" Target="../slideLayouts/slideLayout6.xml"/><Relationship Id="rId5" Type="http://schemas.openxmlformats.org/officeDocument/2006/relationships/hyperlink" Target="http://www.lessonplanet.com/article/art/the-fibonacci-sequence-through-art-lessons" TargetMode="External"/><Relationship Id="rId4" Type="http://schemas.openxmlformats.org/officeDocument/2006/relationships/hyperlink" Target="http://pbskids.org/zoom/activities/sci/fingerprint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114550" y="3733800"/>
            <a:ext cx="4914900" cy="2819400"/>
          </a:xfrm>
          <a:prstGeom prst="rect">
            <a:avLst/>
          </a:prstGeom>
          <a:noFill/>
          <a:ln w="9525">
            <a:noFill/>
            <a:miter lim="800000"/>
            <a:headEnd/>
            <a:tailEnd/>
          </a:ln>
          <a:effectLst/>
        </p:spPr>
      </p:pic>
      <p:sp>
        <p:nvSpPr>
          <p:cNvPr id="2" name="Title 1"/>
          <p:cNvSpPr>
            <a:spLocks noGrp="1"/>
          </p:cNvSpPr>
          <p:nvPr>
            <p:ph type="ctrTitle"/>
          </p:nvPr>
        </p:nvSpPr>
        <p:spPr>
          <a:xfrm>
            <a:off x="762000" y="381000"/>
            <a:ext cx="7851648" cy="1828800"/>
          </a:xfrm>
        </p:spPr>
        <p:txBody>
          <a:bodyPr/>
          <a:lstStyle/>
          <a:p>
            <a:pPr algn="ctr"/>
            <a:r>
              <a:rPr lang="en-US" dirty="0" smtClean="0"/>
              <a:t>Fingerprints!</a:t>
            </a:r>
            <a:endParaRPr lang="en-US" dirty="0"/>
          </a:p>
        </p:txBody>
      </p:sp>
      <p:sp>
        <p:nvSpPr>
          <p:cNvPr id="3" name="Subtitle 2"/>
          <p:cNvSpPr>
            <a:spLocks noGrp="1"/>
          </p:cNvSpPr>
          <p:nvPr>
            <p:ph type="subTitle" idx="1"/>
          </p:nvPr>
        </p:nvSpPr>
        <p:spPr>
          <a:xfrm>
            <a:off x="609600" y="2209800"/>
            <a:ext cx="7854696" cy="1752600"/>
          </a:xfrm>
        </p:spPr>
        <p:txBody>
          <a:bodyPr>
            <a:normAutofit/>
          </a:bodyPr>
          <a:lstStyle/>
          <a:p>
            <a:pPr algn="ctr"/>
            <a:r>
              <a:rPr lang="en-US" sz="2800" b="1" dirty="0" smtClean="0">
                <a:solidFill>
                  <a:schemeClr val="accent2"/>
                </a:solidFill>
                <a:latin typeface="+mj-lt"/>
              </a:rPr>
              <a:t>Devotion</a:t>
            </a:r>
          </a:p>
          <a:p>
            <a:pPr algn="ctr"/>
            <a:r>
              <a:rPr lang="en-US" sz="2800" dirty="0" smtClean="0"/>
              <a:t>Our fingerprints never fade from the lives we touch. </a:t>
            </a:r>
            <a:endParaRPr lang="en-US" sz="2800" b="1" dirty="0">
              <a:solidFill>
                <a:schemeClr val="accent2"/>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short video – The Fingerprint of God </a:t>
            </a:r>
            <a:endParaRPr lang="en-US" dirty="0"/>
          </a:p>
        </p:txBody>
      </p:sp>
      <p:sp>
        <p:nvSpPr>
          <p:cNvPr id="3" name="Content Placeholder 2"/>
          <p:cNvSpPr>
            <a:spLocks noGrp="1"/>
          </p:cNvSpPr>
          <p:nvPr>
            <p:ph idx="1"/>
          </p:nvPr>
        </p:nvSpPr>
        <p:spPr/>
        <p:txBody>
          <a:bodyPr>
            <a:normAutofit/>
          </a:bodyPr>
          <a:lstStyle/>
          <a:p>
            <a:r>
              <a:rPr lang="en-US">
                <a:hlinkClick r:id="rId2"/>
              </a:rPr>
              <a:t>http://www.youtube.com/watch?v</a:t>
            </a:r>
            <a:r>
              <a:rPr lang="en-US">
                <a:hlinkClick r:id="rId2"/>
              </a:rPr>
              <a:t>=-</a:t>
            </a:r>
            <a:r>
              <a:rPr lang="en-US" smtClean="0">
                <a:hlinkClick r:id="rId2"/>
              </a:rPr>
              <a:t>Ibc8sD5sgw</a:t>
            </a:r>
            <a:endParaRPr lang="en-US" smtClean="0"/>
          </a:p>
          <a:p>
            <a:endParaRPr lang="en-US" dirty="0" smtClean="0"/>
          </a:p>
        </p:txBody>
      </p:sp>
      <p:pic>
        <p:nvPicPr>
          <p:cNvPr id="4098" name="Picture 2"/>
          <p:cNvPicPr>
            <a:picLocks noChangeAspect="1" noChangeArrowheads="1"/>
          </p:cNvPicPr>
          <p:nvPr/>
        </p:nvPicPr>
        <p:blipFill>
          <a:blip r:embed="rId3"/>
          <a:srcRect/>
          <a:stretch>
            <a:fillRect/>
          </a:stretch>
        </p:blipFill>
        <p:spPr bwMode="auto">
          <a:xfrm>
            <a:off x="304800" y="3200400"/>
            <a:ext cx="2466975" cy="1847850"/>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a:srcRect/>
          <a:stretch>
            <a:fillRect/>
          </a:stretch>
        </p:blipFill>
        <p:spPr bwMode="auto">
          <a:xfrm>
            <a:off x="3581400" y="4419600"/>
            <a:ext cx="2143125" cy="2143125"/>
          </a:xfrm>
          <a:prstGeom prst="rect">
            <a:avLst/>
          </a:prstGeom>
          <a:noFill/>
          <a:ln w="9525">
            <a:noFill/>
            <a:miter lim="800000"/>
            <a:headEnd/>
            <a:tailEnd/>
          </a:ln>
          <a:effectLst/>
        </p:spPr>
      </p:pic>
      <p:pic>
        <p:nvPicPr>
          <p:cNvPr id="4100" name="Picture 4"/>
          <p:cNvPicPr>
            <a:picLocks noChangeAspect="1" noChangeArrowheads="1"/>
          </p:cNvPicPr>
          <p:nvPr/>
        </p:nvPicPr>
        <p:blipFill>
          <a:blip r:embed="rId5"/>
          <a:srcRect/>
          <a:stretch>
            <a:fillRect/>
          </a:stretch>
        </p:blipFill>
        <p:spPr bwMode="auto">
          <a:xfrm>
            <a:off x="3262313" y="2557463"/>
            <a:ext cx="2619375" cy="1743075"/>
          </a:xfrm>
          <a:prstGeom prst="rect">
            <a:avLst/>
          </a:prstGeom>
          <a:noFill/>
          <a:ln w="9525">
            <a:noFill/>
            <a:miter lim="800000"/>
            <a:headEnd/>
            <a:tailEnd/>
          </a:ln>
          <a:effectLst/>
        </p:spPr>
      </p:pic>
      <p:pic>
        <p:nvPicPr>
          <p:cNvPr id="4101" name="Picture 5"/>
          <p:cNvPicPr>
            <a:picLocks noChangeAspect="1" noChangeArrowheads="1"/>
          </p:cNvPicPr>
          <p:nvPr/>
        </p:nvPicPr>
        <p:blipFill>
          <a:blip r:embed="rId6"/>
          <a:srcRect/>
          <a:stretch>
            <a:fillRect/>
          </a:stretch>
        </p:blipFill>
        <p:spPr bwMode="auto">
          <a:xfrm>
            <a:off x="6324600" y="3962400"/>
            <a:ext cx="2209800" cy="154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Fingerprints</a:t>
            </a:r>
            <a:endParaRPr lang="en-US" dirty="0"/>
          </a:p>
        </p:txBody>
      </p:sp>
      <p:sp>
        <p:nvSpPr>
          <p:cNvPr id="3" name="TextBox 2"/>
          <p:cNvSpPr txBox="1"/>
          <p:nvPr/>
        </p:nvSpPr>
        <p:spPr>
          <a:xfrm>
            <a:off x="457200" y="2362200"/>
            <a:ext cx="8305800" cy="4154984"/>
          </a:xfrm>
          <a:prstGeom prst="rect">
            <a:avLst/>
          </a:prstGeom>
          <a:noFill/>
        </p:spPr>
        <p:txBody>
          <a:bodyPr wrap="square" rtlCol="0">
            <a:spAutoFit/>
          </a:bodyPr>
          <a:lstStyle/>
          <a:p>
            <a:r>
              <a:rPr lang="en-US" sz="2400" dirty="0" smtClean="0"/>
              <a:t>There is a song by Steven Curtis Chapman that says:</a:t>
            </a:r>
            <a:br>
              <a:rPr lang="en-US" sz="2400" dirty="0" smtClean="0"/>
            </a:br>
            <a:r>
              <a:rPr lang="en-US" sz="2400" i="1" dirty="0" smtClean="0"/>
              <a:t>I can see the fingerprints of God</a:t>
            </a:r>
            <a:br>
              <a:rPr lang="en-US" sz="2400" i="1" dirty="0" smtClean="0"/>
            </a:br>
            <a:r>
              <a:rPr lang="en-US" sz="2400" i="1" dirty="0" smtClean="0"/>
              <a:t>When I look at you</a:t>
            </a:r>
            <a:br>
              <a:rPr lang="en-US" sz="2400" i="1" dirty="0" smtClean="0"/>
            </a:br>
            <a:r>
              <a:rPr lang="en-US" sz="2400" i="1" dirty="0" smtClean="0"/>
              <a:t>I can see the fingerprints of God</a:t>
            </a:r>
            <a:br>
              <a:rPr lang="en-US" sz="2400" i="1" dirty="0" smtClean="0"/>
            </a:br>
            <a:r>
              <a:rPr lang="en-US" sz="2400" i="1" dirty="0" smtClean="0"/>
              <a:t>And I know its true</a:t>
            </a:r>
            <a:br>
              <a:rPr lang="en-US" sz="2400" i="1" dirty="0" smtClean="0"/>
            </a:br>
            <a:r>
              <a:rPr lang="en-US" sz="2400" i="1" dirty="0" smtClean="0"/>
              <a:t>You're a masterpiece</a:t>
            </a:r>
            <a:br>
              <a:rPr lang="en-US" sz="2400" i="1" dirty="0" smtClean="0"/>
            </a:br>
            <a:r>
              <a:rPr lang="en-US" sz="2400" i="1" dirty="0" smtClean="0"/>
              <a:t>That all creation quietly applauds</a:t>
            </a:r>
            <a:br>
              <a:rPr lang="en-US" sz="2400" i="1" dirty="0" smtClean="0"/>
            </a:br>
            <a:r>
              <a:rPr lang="en-US" sz="2400" i="1" dirty="0" smtClean="0"/>
              <a:t>And you're covered with the fingerprints of God</a:t>
            </a:r>
            <a:r>
              <a:rPr lang="en-US" sz="2400" dirty="0" smtClean="0"/>
              <a:t/>
            </a:r>
            <a:br>
              <a:rPr lang="en-US" sz="2400" dirty="0" smtClean="0"/>
            </a:br>
            <a:r>
              <a:rPr lang="en-US" sz="2400" dirty="0" smtClean="0"/>
              <a:t>So look around you and see where YOU can see God's fingerprints. Is it in nature? Kids? Animals? Where do you see them?</a:t>
            </a:r>
            <a:endParaRPr lang="en-US" sz="2400" dirty="0"/>
          </a:p>
        </p:txBody>
      </p:sp>
      <p:pic>
        <p:nvPicPr>
          <p:cNvPr id="3074" name="Picture 2"/>
          <p:cNvPicPr>
            <a:picLocks noChangeAspect="1" noChangeArrowheads="1"/>
          </p:cNvPicPr>
          <p:nvPr/>
        </p:nvPicPr>
        <p:blipFill>
          <a:blip r:embed="rId2"/>
          <a:srcRect/>
          <a:stretch>
            <a:fillRect/>
          </a:stretch>
        </p:blipFill>
        <p:spPr bwMode="auto">
          <a:xfrm>
            <a:off x="7239000" y="838200"/>
            <a:ext cx="1552575" cy="1600200"/>
          </a:xfrm>
          <a:prstGeom prst="rect">
            <a:avLst/>
          </a:prstGeom>
          <a:noFill/>
          <a:ln w="9525">
            <a:noFill/>
            <a:miter lim="800000"/>
            <a:headEnd/>
            <a:tailEnd/>
          </a:ln>
          <a:effectLst/>
        </p:spPr>
      </p:pic>
      <p:pic>
        <p:nvPicPr>
          <p:cNvPr id="3075" name="Picture 3">
            <a:hlinkClick r:id="rId3"/>
          </p:cNvPr>
          <p:cNvPicPr>
            <a:picLocks noChangeAspect="1" noChangeArrowheads="1"/>
          </p:cNvPicPr>
          <p:nvPr/>
        </p:nvPicPr>
        <p:blipFill>
          <a:blip r:embed="rId4"/>
          <a:srcRect/>
          <a:stretch>
            <a:fillRect/>
          </a:stretch>
        </p:blipFill>
        <p:spPr bwMode="auto">
          <a:xfrm>
            <a:off x="4267200" y="0"/>
            <a:ext cx="2286000" cy="2057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 Trivia Game about Fingerprints -</a:t>
            </a:r>
            <a:endParaRPr lang="en-US" dirty="0"/>
          </a:p>
        </p:txBody>
      </p:sp>
      <p:sp>
        <p:nvSpPr>
          <p:cNvPr id="3" name="TextBox 2"/>
          <p:cNvSpPr txBox="1"/>
          <p:nvPr/>
        </p:nvSpPr>
        <p:spPr>
          <a:xfrm>
            <a:off x="304800" y="2286000"/>
            <a:ext cx="8305800" cy="646331"/>
          </a:xfrm>
          <a:prstGeom prst="rect">
            <a:avLst/>
          </a:prstGeom>
          <a:noFill/>
        </p:spPr>
        <p:txBody>
          <a:bodyPr wrap="square" rtlCol="0">
            <a:spAutoFit/>
          </a:bodyPr>
          <a:lstStyle/>
          <a:p>
            <a:r>
              <a:rPr lang="en-US" dirty="0" smtClean="0">
                <a:hlinkClick r:id="rId2"/>
              </a:rPr>
              <a:t>http://www.funtrivia.com/newflash/trivia.cfm?qid=170308</a:t>
            </a:r>
            <a:endParaRPr lang="en-US" dirty="0" smtClean="0"/>
          </a:p>
          <a:p>
            <a:endParaRPr lang="en-US" dirty="0"/>
          </a:p>
        </p:txBody>
      </p:sp>
      <p:sp>
        <p:nvSpPr>
          <p:cNvPr id="4" name="TextBox 3"/>
          <p:cNvSpPr txBox="1"/>
          <p:nvPr/>
        </p:nvSpPr>
        <p:spPr>
          <a:xfrm>
            <a:off x="304800" y="2819400"/>
            <a:ext cx="8458200" cy="3108543"/>
          </a:xfrm>
          <a:prstGeom prst="rect">
            <a:avLst/>
          </a:prstGeom>
          <a:noFill/>
        </p:spPr>
        <p:txBody>
          <a:bodyPr wrap="square" rtlCol="0">
            <a:spAutoFit/>
          </a:bodyPr>
          <a:lstStyle/>
          <a:p>
            <a:r>
              <a:rPr lang="en-US" sz="2800" dirty="0" smtClean="0"/>
              <a:t>It was Mark twain who first used the fingerprinting evidence to solve a crime in one of his fictional novels, “Life on the Mississippi” (1883);</a:t>
            </a:r>
          </a:p>
          <a:p>
            <a:endParaRPr lang="en-US" sz="2800" dirty="0" smtClean="0"/>
          </a:p>
          <a:p>
            <a:r>
              <a:rPr lang="en-US" sz="2800" dirty="0" smtClean="0"/>
              <a:t>Fingerprints are believed to have outnumbered the DNA in the identification process with regards to crime solving and other incident-related cases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Fingerprint Lesson Plan - </a:t>
            </a:r>
            <a:r>
              <a:rPr lang="en-US" dirty="0" err="1" smtClean="0"/>
              <a:t>dactylography</a:t>
            </a:r>
            <a:endParaRPr lang="en-US" dirty="0"/>
          </a:p>
        </p:txBody>
      </p:sp>
      <p:sp>
        <p:nvSpPr>
          <p:cNvPr id="3" name="TextBox 2"/>
          <p:cNvSpPr txBox="1"/>
          <p:nvPr/>
        </p:nvSpPr>
        <p:spPr>
          <a:xfrm>
            <a:off x="685800" y="1752601"/>
            <a:ext cx="7696200" cy="3139321"/>
          </a:xfrm>
          <a:prstGeom prst="rect">
            <a:avLst/>
          </a:prstGeom>
          <a:noFill/>
        </p:spPr>
        <p:txBody>
          <a:bodyPr wrap="square" rtlCol="0">
            <a:spAutoFit/>
          </a:bodyPr>
          <a:lstStyle/>
          <a:p>
            <a:r>
              <a:rPr lang="en-US" dirty="0" smtClean="0">
                <a:hlinkClick r:id="rId2"/>
              </a:rPr>
              <a:t>http://www.reachoutmichigan.org/funexperiments/agesubject/lessons/prints.html</a:t>
            </a:r>
            <a:endParaRPr lang="en-US" dirty="0" smtClean="0"/>
          </a:p>
          <a:p>
            <a:endParaRPr lang="en-US" dirty="0" smtClean="0"/>
          </a:p>
          <a:p>
            <a:r>
              <a:rPr lang="en-US" dirty="0" smtClean="0"/>
              <a:t>Middle School</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2050" name="Picture 2"/>
          <p:cNvPicPr>
            <a:picLocks noChangeAspect="1" noChangeArrowheads="1"/>
          </p:cNvPicPr>
          <p:nvPr/>
        </p:nvPicPr>
        <p:blipFill>
          <a:blip r:embed="rId3"/>
          <a:srcRect/>
          <a:stretch>
            <a:fillRect/>
          </a:stretch>
        </p:blipFill>
        <p:spPr bwMode="auto">
          <a:xfrm>
            <a:off x="3124201" y="3429000"/>
            <a:ext cx="1752600" cy="1851804"/>
          </a:xfrm>
          <a:prstGeom prst="rect">
            <a:avLst/>
          </a:prstGeom>
          <a:noFill/>
          <a:ln w="9525">
            <a:noFill/>
            <a:miter lim="800000"/>
            <a:headEnd/>
            <a:tailEnd/>
          </a:ln>
          <a:effectLst/>
        </p:spPr>
      </p:pic>
      <p:sp>
        <p:nvSpPr>
          <p:cNvPr id="5" name="TextBox 4"/>
          <p:cNvSpPr txBox="1"/>
          <p:nvPr/>
        </p:nvSpPr>
        <p:spPr>
          <a:xfrm>
            <a:off x="533400" y="5334000"/>
            <a:ext cx="7315200" cy="646331"/>
          </a:xfrm>
          <a:prstGeom prst="rect">
            <a:avLst/>
          </a:prstGeom>
          <a:noFill/>
        </p:spPr>
        <p:txBody>
          <a:bodyPr wrap="square" rtlCol="0">
            <a:spAutoFit/>
          </a:bodyPr>
          <a:lstStyle/>
          <a:p>
            <a:r>
              <a:rPr lang="en-US" dirty="0" smtClean="0">
                <a:hlinkClick r:id="rId4"/>
              </a:rPr>
              <a:t>http://pbskids.org/zoom/activities/sci/fingerprints.html</a:t>
            </a:r>
            <a:endParaRPr lang="en-US" dirty="0" smtClean="0"/>
          </a:p>
          <a:p>
            <a:endParaRPr lang="en-US" dirty="0"/>
          </a:p>
        </p:txBody>
      </p:sp>
      <p:sp>
        <p:nvSpPr>
          <p:cNvPr id="6" name="TextBox 5"/>
          <p:cNvSpPr txBox="1"/>
          <p:nvPr/>
        </p:nvSpPr>
        <p:spPr>
          <a:xfrm>
            <a:off x="5257800" y="4876800"/>
            <a:ext cx="2362200" cy="369332"/>
          </a:xfrm>
          <a:prstGeom prst="rect">
            <a:avLst/>
          </a:prstGeom>
          <a:noFill/>
        </p:spPr>
        <p:txBody>
          <a:bodyPr wrap="square" rtlCol="0">
            <a:spAutoFit/>
          </a:bodyPr>
          <a:lstStyle/>
          <a:p>
            <a:r>
              <a:rPr lang="en-US" dirty="0" smtClean="0"/>
              <a:t>Elementary School</a:t>
            </a:r>
            <a:endParaRPr lang="en-US" dirty="0"/>
          </a:p>
        </p:txBody>
      </p:sp>
      <p:sp>
        <p:nvSpPr>
          <p:cNvPr id="7" name="TextBox 6"/>
          <p:cNvSpPr txBox="1"/>
          <p:nvPr/>
        </p:nvSpPr>
        <p:spPr>
          <a:xfrm>
            <a:off x="762000" y="6172200"/>
            <a:ext cx="7467600" cy="923330"/>
          </a:xfrm>
          <a:prstGeom prst="rect">
            <a:avLst/>
          </a:prstGeom>
          <a:noFill/>
        </p:spPr>
        <p:txBody>
          <a:bodyPr wrap="square" rtlCol="0">
            <a:spAutoFit/>
          </a:bodyPr>
          <a:lstStyle/>
          <a:p>
            <a:r>
              <a:rPr lang="en-US" dirty="0" smtClean="0">
                <a:hlinkClick r:id="rId5"/>
              </a:rPr>
              <a:t>http://www.lessonplanet.com/article/art/the-fibonacci-sequence-through-art-lessons</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Fingerprint Devotional</a:t>
            </a:r>
            <a:endParaRPr lang="en-US" dirty="0"/>
          </a:p>
        </p:txBody>
      </p:sp>
      <p:sp>
        <p:nvSpPr>
          <p:cNvPr id="3" name="TextBox 2"/>
          <p:cNvSpPr txBox="1"/>
          <p:nvPr/>
        </p:nvSpPr>
        <p:spPr>
          <a:xfrm>
            <a:off x="533400" y="2209800"/>
            <a:ext cx="8229600" cy="3785652"/>
          </a:xfrm>
          <a:prstGeom prst="rect">
            <a:avLst/>
          </a:prstGeom>
          <a:noFill/>
        </p:spPr>
        <p:txBody>
          <a:bodyPr wrap="square" rtlCol="0">
            <a:spAutoFit/>
          </a:bodyPr>
          <a:lstStyle/>
          <a:p>
            <a:r>
              <a:rPr lang="en-US" sz="2400" dirty="0" smtClean="0"/>
              <a:t>Consider for a moment the fingerprints in your life?  How are you influencing those around you and what are the ways you are leaving your "mark" on the world?  Whether we realize it or not, everything we say and do leaves behind a powerful fingerprint in life, a sign of who we are and what we are about.  In fact, the fingerprints we leave behind in life will serve as reliable indicators on what we held true to our hearts and most important in our lives. Without question, our fingerprints truly say a great deal about who we are.</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TotalTime>
  <Words>128</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Fingerprints!</vt:lpstr>
      <vt:lpstr>A short video – The Fingerprint of God </vt:lpstr>
      <vt:lpstr>Fingerprints</vt:lpstr>
      <vt:lpstr>Fun Trivia Game about Fingerprints -</vt:lpstr>
      <vt:lpstr>Fingerprint Lesson Plan - dactylography</vt:lpstr>
      <vt:lpstr>Fingerprint Devotional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Know You!</dc:title>
  <dc:creator>D-620</dc:creator>
  <cp:lastModifiedBy>User</cp:lastModifiedBy>
  <cp:revision>13</cp:revision>
  <dcterms:created xsi:type="dcterms:W3CDTF">2011-06-15T12:29:00Z</dcterms:created>
  <dcterms:modified xsi:type="dcterms:W3CDTF">2013-06-25T18:06:17Z</dcterms:modified>
</cp:coreProperties>
</file>