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5" r:id="rId4"/>
    <p:sldId id="259" r:id="rId5"/>
    <p:sldId id="260" r:id="rId6"/>
    <p:sldId id="257" r:id="rId7"/>
    <p:sldId id="268" r:id="rId8"/>
    <p:sldId id="258" r:id="rId9"/>
    <p:sldId id="261" r:id="rId10"/>
    <p:sldId id="266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715" autoAdjust="0"/>
    <p:restoredTop sz="94681" autoAdjust="0"/>
  </p:normalViewPr>
  <p:slideViewPr>
    <p:cSldViewPr>
      <p:cViewPr varScale="1">
        <p:scale>
          <a:sx n="103" d="100"/>
          <a:sy n="103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laughteryoga.org/index.php?option=com_content&amp;view=article&amp;id=857&amp;Itemid=115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4D29D-4E2F-463C-AAAB-8C0014C8BB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E6A15-F55C-419A-BE7C-2F293329A35A}">
      <dgm:prSet/>
      <dgm:spPr/>
      <dgm:t>
        <a:bodyPr/>
        <a:lstStyle/>
        <a:p>
          <a:r>
            <a:rPr lang="en-US" b="1" smtClean="0"/>
            <a:t>Understand </a:t>
          </a:r>
          <a:r>
            <a:rPr lang="en-US" smtClean="0"/>
            <a:t>that a SERIOUS demeanor does not make you successful in life or work</a:t>
          </a:r>
          <a:endParaRPr lang="en-US"/>
        </a:p>
      </dgm:t>
    </dgm:pt>
    <dgm:pt modelId="{9F9E5033-EDBC-47A6-AD4B-A486F25AF705}" type="parTrans" cxnId="{32A3E0AC-BEE3-4DB9-9E19-D83DB7D3FBD9}">
      <dgm:prSet/>
      <dgm:spPr/>
      <dgm:t>
        <a:bodyPr/>
        <a:lstStyle/>
        <a:p>
          <a:endParaRPr lang="en-US"/>
        </a:p>
      </dgm:t>
    </dgm:pt>
    <dgm:pt modelId="{2259891F-9303-4173-AF94-1D35DBE47199}" type="sibTrans" cxnId="{32A3E0AC-BEE3-4DB9-9E19-D83DB7D3FBD9}">
      <dgm:prSet/>
      <dgm:spPr/>
      <dgm:t>
        <a:bodyPr/>
        <a:lstStyle/>
        <a:p>
          <a:endParaRPr lang="en-US"/>
        </a:p>
      </dgm:t>
    </dgm:pt>
    <dgm:pt modelId="{83D3769B-FECD-438C-9126-E847D51590CF}">
      <dgm:prSet/>
      <dgm:spPr/>
      <dgm:t>
        <a:bodyPr/>
        <a:lstStyle/>
        <a:p>
          <a:r>
            <a:rPr lang="en-US" b="1" smtClean="0"/>
            <a:t>Recognize </a:t>
          </a:r>
          <a:r>
            <a:rPr lang="en-US" smtClean="0"/>
            <a:t>the value of humor in creating a healthier PERSPECTIVE</a:t>
          </a:r>
          <a:endParaRPr lang="en-US"/>
        </a:p>
      </dgm:t>
    </dgm:pt>
    <dgm:pt modelId="{92C3BF08-2C0C-4AF1-B5BD-CA18C56173DC}" type="parTrans" cxnId="{9411C11C-4978-4A9B-B9DE-D71E2B67D7FE}">
      <dgm:prSet/>
      <dgm:spPr/>
      <dgm:t>
        <a:bodyPr/>
        <a:lstStyle/>
        <a:p>
          <a:endParaRPr lang="en-US"/>
        </a:p>
      </dgm:t>
    </dgm:pt>
    <dgm:pt modelId="{E0F9C037-BCE9-4285-B33F-1EED9216DEA8}" type="sibTrans" cxnId="{9411C11C-4978-4A9B-B9DE-D71E2B67D7FE}">
      <dgm:prSet/>
      <dgm:spPr/>
      <dgm:t>
        <a:bodyPr/>
        <a:lstStyle/>
        <a:p>
          <a:endParaRPr lang="en-US"/>
        </a:p>
      </dgm:t>
    </dgm:pt>
    <dgm:pt modelId="{DA3026C3-83C0-4406-AB60-19D142156143}">
      <dgm:prSet/>
      <dgm:spPr/>
      <dgm:t>
        <a:bodyPr/>
        <a:lstStyle/>
        <a:p>
          <a:r>
            <a:rPr lang="en-US" b="1" smtClean="0"/>
            <a:t>Implement</a:t>
          </a:r>
          <a:r>
            <a:rPr lang="en-US" smtClean="0"/>
            <a:t> humor to make a MESSAGE more MEMORABLE</a:t>
          </a:r>
          <a:endParaRPr lang="en-US"/>
        </a:p>
      </dgm:t>
    </dgm:pt>
    <dgm:pt modelId="{59522E38-22A8-4351-8811-1E32B8A722F6}" type="parTrans" cxnId="{D2FC126C-5A27-47AE-AB29-1ECE9E988CE5}">
      <dgm:prSet/>
      <dgm:spPr/>
      <dgm:t>
        <a:bodyPr/>
        <a:lstStyle/>
        <a:p>
          <a:endParaRPr lang="en-US"/>
        </a:p>
      </dgm:t>
    </dgm:pt>
    <dgm:pt modelId="{E57B02D4-5BDA-4066-90EE-C80B3DCE6E34}" type="sibTrans" cxnId="{D2FC126C-5A27-47AE-AB29-1ECE9E988CE5}">
      <dgm:prSet/>
      <dgm:spPr/>
      <dgm:t>
        <a:bodyPr/>
        <a:lstStyle/>
        <a:p>
          <a:endParaRPr lang="en-US"/>
        </a:p>
      </dgm:t>
    </dgm:pt>
    <dgm:pt modelId="{7888C667-E327-4D6E-A3D2-E57D7B11FA2C}">
      <dgm:prSet/>
      <dgm:spPr/>
      <dgm:t>
        <a:bodyPr/>
        <a:lstStyle/>
        <a:p>
          <a:r>
            <a:rPr lang="en-US" b="1" smtClean="0"/>
            <a:t>Connect</a:t>
          </a:r>
          <a:r>
            <a:rPr lang="en-US" smtClean="0"/>
            <a:t> with others using humor and laughter for a more BALANCED life</a:t>
          </a:r>
          <a:endParaRPr lang="en-US"/>
        </a:p>
      </dgm:t>
    </dgm:pt>
    <dgm:pt modelId="{EE32DE57-DC11-4598-93D6-ED68E55E31D0}" type="parTrans" cxnId="{650EAAFB-95FD-4135-81BF-2D3074739CEE}">
      <dgm:prSet/>
      <dgm:spPr/>
      <dgm:t>
        <a:bodyPr/>
        <a:lstStyle/>
        <a:p>
          <a:endParaRPr lang="en-US"/>
        </a:p>
      </dgm:t>
    </dgm:pt>
    <dgm:pt modelId="{8FA92289-E5D9-418A-BFC7-6F8ED388C945}" type="sibTrans" cxnId="{650EAAFB-95FD-4135-81BF-2D3074739CEE}">
      <dgm:prSet/>
      <dgm:spPr/>
      <dgm:t>
        <a:bodyPr/>
        <a:lstStyle/>
        <a:p>
          <a:endParaRPr lang="en-US"/>
        </a:p>
      </dgm:t>
    </dgm:pt>
    <dgm:pt modelId="{657E441B-A219-48FF-A499-7DA9785649C9}" type="pres">
      <dgm:prSet presAssocID="{B344D29D-4E2F-463C-AAAB-8C0014C8BB28}" presName="linear" presStyleCnt="0">
        <dgm:presLayoutVars>
          <dgm:dir/>
          <dgm:animLvl val="lvl"/>
          <dgm:resizeHandles val="exact"/>
        </dgm:presLayoutVars>
      </dgm:prSet>
      <dgm:spPr/>
    </dgm:pt>
    <dgm:pt modelId="{FABCA685-6B6D-4949-95EC-0E448EA2E70F}" type="pres">
      <dgm:prSet presAssocID="{689E6A15-F55C-419A-BE7C-2F293329A35A}" presName="parentLin" presStyleCnt="0"/>
      <dgm:spPr/>
    </dgm:pt>
    <dgm:pt modelId="{84DE4E68-91BF-4383-B6DC-F1E3A471873C}" type="pres">
      <dgm:prSet presAssocID="{689E6A15-F55C-419A-BE7C-2F293329A35A}" presName="parentLeftMargin" presStyleLbl="node1" presStyleIdx="0" presStyleCnt="4"/>
      <dgm:spPr/>
    </dgm:pt>
    <dgm:pt modelId="{7EA4C092-5836-499E-9653-F211EEAC5828}" type="pres">
      <dgm:prSet presAssocID="{689E6A15-F55C-419A-BE7C-2F293329A35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7267FC0-F4E4-49BA-A7CC-ECDF7FE1BF0F}" type="pres">
      <dgm:prSet presAssocID="{689E6A15-F55C-419A-BE7C-2F293329A35A}" presName="negativeSpace" presStyleCnt="0"/>
      <dgm:spPr/>
    </dgm:pt>
    <dgm:pt modelId="{A961B73C-1AF2-4F71-B856-70D59749E78F}" type="pres">
      <dgm:prSet presAssocID="{689E6A15-F55C-419A-BE7C-2F293329A35A}" presName="childText" presStyleLbl="conFgAcc1" presStyleIdx="0" presStyleCnt="4">
        <dgm:presLayoutVars>
          <dgm:bulletEnabled val="1"/>
        </dgm:presLayoutVars>
      </dgm:prSet>
      <dgm:spPr/>
    </dgm:pt>
    <dgm:pt modelId="{BCEE3E56-2814-49D8-8E58-516564B4523F}" type="pres">
      <dgm:prSet presAssocID="{2259891F-9303-4173-AF94-1D35DBE47199}" presName="spaceBetweenRectangles" presStyleCnt="0"/>
      <dgm:spPr/>
    </dgm:pt>
    <dgm:pt modelId="{A3AA0D81-2AD6-4CAB-A2C6-2289F77B7987}" type="pres">
      <dgm:prSet presAssocID="{DA3026C3-83C0-4406-AB60-19D142156143}" presName="parentLin" presStyleCnt="0"/>
      <dgm:spPr/>
    </dgm:pt>
    <dgm:pt modelId="{DE6529D5-D8E9-449B-81B7-C7DBBD65BCBB}" type="pres">
      <dgm:prSet presAssocID="{DA3026C3-83C0-4406-AB60-19D142156143}" presName="parentLeftMargin" presStyleLbl="node1" presStyleIdx="0" presStyleCnt="4"/>
      <dgm:spPr/>
    </dgm:pt>
    <dgm:pt modelId="{333347BE-08F3-4546-985C-8BBE504DE4C7}" type="pres">
      <dgm:prSet presAssocID="{DA3026C3-83C0-4406-AB60-19D14215614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702FAEF-5533-42E8-9F79-0F2453713AAE}" type="pres">
      <dgm:prSet presAssocID="{DA3026C3-83C0-4406-AB60-19D142156143}" presName="negativeSpace" presStyleCnt="0"/>
      <dgm:spPr/>
    </dgm:pt>
    <dgm:pt modelId="{BD989A78-5F37-49BA-9EE2-37090C5A1577}" type="pres">
      <dgm:prSet presAssocID="{DA3026C3-83C0-4406-AB60-19D142156143}" presName="childText" presStyleLbl="conFgAcc1" presStyleIdx="1" presStyleCnt="4">
        <dgm:presLayoutVars>
          <dgm:bulletEnabled val="1"/>
        </dgm:presLayoutVars>
      </dgm:prSet>
      <dgm:spPr/>
    </dgm:pt>
    <dgm:pt modelId="{E9DED919-67B8-4975-8527-0A952E346748}" type="pres">
      <dgm:prSet presAssocID="{E57B02D4-5BDA-4066-90EE-C80B3DCE6E34}" presName="spaceBetweenRectangles" presStyleCnt="0"/>
      <dgm:spPr/>
    </dgm:pt>
    <dgm:pt modelId="{A948D4FC-3D43-4295-BE68-1B164884B3EA}" type="pres">
      <dgm:prSet presAssocID="{83D3769B-FECD-438C-9126-E847D51590CF}" presName="parentLin" presStyleCnt="0"/>
      <dgm:spPr/>
    </dgm:pt>
    <dgm:pt modelId="{4A0CD5C2-7C7D-4959-9CFC-B1B183BBFB73}" type="pres">
      <dgm:prSet presAssocID="{83D3769B-FECD-438C-9126-E847D51590CF}" presName="parentLeftMargin" presStyleLbl="node1" presStyleIdx="1" presStyleCnt="4"/>
      <dgm:spPr/>
    </dgm:pt>
    <dgm:pt modelId="{8BB69DA8-0C9E-4F25-A73C-F89484C740AA}" type="pres">
      <dgm:prSet presAssocID="{83D3769B-FECD-438C-9126-E847D51590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7835853-9583-4C52-BA55-47894417DED1}" type="pres">
      <dgm:prSet presAssocID="{83D3769B-FECD-438C-9126-E847D51590CF}" presName="negativeSpace" presStyleCnt="0"/>
      <dgm:spPr/>
    </dgm:pt>
    <dgm:pt modelId="{CDAFD3BC-2E39-4267-85EF-AE03320886FE}" type="pres">
      <dgm:prSet presAssocID="{83D3769B-FECD-438C-9126-E847D51590CF}" presName="childText" presStyleLbl="conFgAcc1" presStyleIdx="2" presStyleCnt="4">
        <dgm:presLayoutVars>
          <dgm:bulletEnabled val="1"/>
        </dgm:presLayoutVars>
      </dgm:prSet>
      <dgm:spPr/>
    </dgm:pt>
    <dgm:pt modelId="{CC38B29C-4383-4D2E-90DC-2B640FBF2DEA}" type="pres">
      <dgm:prSet presAssocID="{E0F9C037-BCE9-4285-B33F-1EED9216DEA8}" presName="spaceBetweenRectangles" presStyleCnt="0"/>
      <dgm:spPr/>
    </dgm:pt>
    <dgm:pt modelId="{61E3D1AB-CF3F-4497-9AFA-E3B3A0A9CFA0}" type="pres">
      <dgm:prSet presAssocID="{7888C667-E327-4D6E-A3D2-E57D7B11FA2C}" presName="parentLin" presStyleCnt="0"/>
      <dgm:spPr/>
    </dgm:pt>
    <dgm:pt modelId="{5D1329FD-463F-4EC1-8A57-305801FCF469}" type="pres">
      <dgm:prSet presAssocID="{7888C667-E327-4D6E-A3D2-E57D7B11FA2C}" presName="parentLeftMargin" presStyleLbl="node1" presStyleIdx="2" presStyleCnt="4"/>
      <dgm:spPr/>
    </dgm:pt>
    <dgm:pt modelId="{DFE6D5FC-F2FF-4E9B-B2EB-DE365D5B0895}" type="pres">
      <dgm:prSet presAssocID="{7888C667-E327-4D6E-A3D2-E57D7B11FA2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C311A47-424C-4CB4-B24F-BA20DF8D8C01}" type="pres">
      <dgm:prSet presAssocID="{7888C667-E327-4D6E-A3D2-E57D7B11FA2C}" presName="negativeSpace" presStyleCnt="0"/>
      <dgm:spPr/>
    </dgm:pt>
    <dgm:pt modelId="{88782027-8BB4-45A3-A9CC-F9C011994D48}" type="pres">
      <dgm:prSet presAssocID="{7888C667-E327-4D6E-A3D2-E57D7B11FA2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046D2F1-CC95-471C-863B-D13CFBB65A2D}" type="presOf" srcId="{7888C667-E327-4D6E-A3D2-E57D7B11FA2C}" destId="{DFE6D5FC-F2FF-4E9B-B2EB-DE365D5B0895}" srcOrd="1" destOrd="0" presId="urn:microsoft.com/office/officeart/2005/8/layout/list1"/>
    <dgm:cxn modelId="{D83EDD38-0083-48E6-A9B1-CC0BBC0B5EE2}" type="presOf" srcId="{7888C667-E327-4D6E-A3D2-E57D7B11FA2C}" destId="{5D1329FD-463F-4EC1-8A57-305801FCF469}" srcOrd="0" destOrd="0" presId="urn:microsoft.com/office/officeart/2005/8/layout/list1"/>
    <dgm:cxn modelId="{4D6D8661-4C67-4119-A05A-A9AC0E9A0514}" type="presOf" srcId="{DA3026C3-83C0-4406-AB60-19D142156143}" destId="{DE6529D5-D8E9-449B-81B7-C7DBBD65BCBB}" srcOrd="0" destOrd="0" presId="urn:microsoft.com/office/officeart/2005/8/layout/list1"/>
    <dgm:cxn modelId="{C549B5FC-6DD5-4A9F-BE34-E92762B7049A}" type="presOf" srcId="{B344D29D-4E2F-463C-AAAB-8C0014C8BB28}" destId="{657E441B-A219-48FF-A499-7DA9785649C9}" srcOrd="0" destOrd="0" presId="urn:microsoft.com/office/officeart/2005/8/layout/list1"/>
    <dgm:cxn modelId="{9411C11C-4978-4A9B-B9DE-D71E2B67D7FE}" srcId="{B344D29D-4E2F-463C-AAAB-8C0014C8BB28}" destId="{83D3769B-FECD-438C-9126-E847D51590CF}" srcOrd="2" destOrd="0" parTransId="{92C3BF08-2C0C-4AF1-B5BD-CA18C56173DC}" sibTransId="{E0F9C037-BCE9-4285-B33F-1EED9216DEA8}"/>
    <dgm:cxn modelId="{C207F240-D04C-4B31-B1B6-6B2765EA1C33}" type="presOf" srcId="{689E6A15-F55C-419A-BE7C-2F293329A35A}" destId="{7EA4C092-5836-499E-9653-F211EEAC5828}" srcOrd="1" destOrd="0" presId="urn:microsoft.com/office/officeart/2005/8/layout/list1"/>
    <dgm:cxn modelId="{F44208BD-3E67-44D0-87D7-F560DC588E6A}" type="presOf" srcId="{DA3026C3-83C0-4406-AB60-19D142156143}" destId="{333347BE-08F3-4546-985C-8BBE504DE4C7}" srcOrd="1" destOrd="0" presId="urn:microsoft.com/office/officeart/2005/8/layout/list1"/>
    <dgm:cxn modelId="{D2FC126C-5A27-47AE-AB29-1ECE9E988CE5}" srcId="{B344D29D-4E2F-463C-AAAB-8C0014C8BB28}" destId="{DA3026C3-83C0-4406-AB60-19D142156143}" srcOrd="1" destOrd="0" parTransId="{59522E38-22A8-4351-8811-1E32B8A722F6}" sibTransId="{E57B02D4-5BDA-4066-90EE-C80B3DCE6E34}"/>
    <dgm:cxn modelId="{1915F9DC-3E0D-4964-81E5-E140CC0E3672}" type="presOf" srcId="{83D3769B-FECD-438C-9126-E847D51590CF}" destId="{8BB69DA8-0C9E-4F25-A73C-F89484C740AA}" srcOrd="1" destOrd="0" presId="urn:microsoft.com/office/officeart/2005/8/layout/list1"/>
    <dgm:cxn modelId="{32A3E0AC-BEE3-4DB9-9E19-D83DB7D3FBD9}" srcId="{B344D29D-4E2F-463C-AAAB-8C0014C8BB28}" destId="{689E6A15-F55C-419A-BE7C-2F293329A35A}" srcOrd="0" destOrd="0" parTransId="{9F9E5033-EDBC-47A6-AD4B-A486F25AF705}" sibTransId="{2259891F-9303-4173-AF94-1D35DBE47199}"/>
    <dgm:cxn modelId="{2B15B53D-29F4-4C62-A8EA-7F46FEE795CD}" type="presOf" srcId="{83D3769B-FECD-438C-9126-E847D51590CF}" destId="{4A0CD5C2-7C7D-4959-9CFC-B1B183BBFB73}" srcOrd="0" destOrd="0" presId="urn:microsoft.com/office/officeart/2005/8/layout/list1"/>
    <dgm:cxn modelId="{650EAAFB-95FD-4135-81BF-2D3074739CEE}" srcId="{B344D29D-4E2F-463C-AAAB-8C0014C8BB28}" destId="{7888C667-E327-4D6E-A3D2-E57D7B11FA2C}" srcOrd="3" destOrd="0" parTransId="{EE32DE57-DC11-4598-93D6-ED68E55E31D0}" sibTransId="{8FA92289-E5D9-418A-BFC7-6F8ED388C945}"/>
    <dgm:cxn modelId="{67F730B0-64B1-4AEA-97F6-872924A9A7E2}" type="presOf" srcId="{689E6A15-F55C-419A-BE7C-2F293329A35A}" destId="{84DE4E68-91BF-4383-B6DC-F1E3A471873C}" srcOrd="0" destOrd="0" presId="urn:microsoft.com/office/officeart/2005/8/layout/list1"/>
    <dgm:cxn modelId="{E78A4559-2850-429F-AF75-5CFD7F7FD2D7}" type="presParOf" srcId="{657E441B-A219-48FF-A499-7DA9785649C9}" destId="{FABCA685-6B6D-4949-95EC-0E448EA2E70F}" srcOrd="0" destOrd="0" presId="urn:microsoft.com/office/officeart/2005/8/layout/list1"/>
    <dgm:cxn modelId="{F123C280-8442-4ACB-AD62-80AF903CF83F}" type="presParOf" srcId="{FABCA685-6B6D-4949-95EC-0E448EA2E70F}" destId="{84DE4E68-91BF-4383-B6DC-F1E3A471873C}" srcOrd="0" destOrd="0" presId="urn:microsoft.com/office/officeart/2005/8/layout/list1"/>
    <dgm:cxn modelId="{2035D272-08C0-4BD8-B3A8-6B61F8C65FC3}" type="presParOf" srcId="{FABCA685-6B6D-4949-95EC-0E448EA2E70F}" destId="{7EA4C092-5836-499E-9653-F211EEAC5828}" srcOrd="1" destOrd="0" presId="urn:microsoft.com/office/officeart/2005/8/layout/list1"/>
    <dgm:cxn modelId="{2FBCA9AA-ED30-4BA8-9E89-CCAD8A3BDC9D}" type="presParOf" srcId="{657E441B-A219-48FF-A499-7DA9785649C9}" destId="{A7267FC0-F4E4-49BA-A7CC-ECDF7FE1BF0F}" srcOrd="1" destOrd="0" presId="urn:microsoft.com/office/officeart/2005/8/layout/list1"/>
    <dgm:cxn modelId="{2E5A0103-FD44-4C65-885B-9ABE60DC2814}" type="presParOf" srcId="{657E441B-A219-48FF-A499-7DA9785649C9}" destId="{A961B73C-1AF2-4F71-B856-70D59749E78F}" srcOrd="2" destOrd="0" presId="urn:microsoft.com/office/officeart/2005/8/layout/list1"/>
    <dgm:cxn modelId="{1D877C7B-8CD2-47FA-92F1-B6E32DC3CF51}" type="presParOf" srcId="{657E441B-A219-48FF-A499-7DA9785649C9}" destId="{BCEE3E56-2814-49D8-8E58-516564B4523F}" srcOrd="3" destOrd="0" presId="urn:microsoft.com/office/officeart/2005/8/layout/list1"/>
    <dgm:cxn modelId="{7E6522F6-6169-4014-A8DE-74BFE445F2D7}" type="presParOf" srcId="{657E441B-A219-48FF-A499-7DA9785649C9}" destId="{A3AA0D81-2AD6-4CAB-A2C6-2289F77B7987}" srcOrd="4" destOrd="0" presId="urn:microsoft.com/office/officeart/2005/8/layout/list1"/>
    <dgm:cxn modelId="{8A863079-EB87-45CF-868F-B6C1D70CB439}" type="presParOf" srcId="{A3AA0D81-2AD6-4CAB-A2C6-2289F77B7987}" destId="{DE6529D5-D8E9-449B-81B7-C7DBBD65BCBB}" srcOrd="0" destOrd="0" presId="urn:microsoft.com/office/officeart/2005/8/layout/list1"/>
    <dgm:cxn modelId="{85BC143C-5203-4A10-8D13-4DDD75B3FAAE}" type="presParOf" srcId="{A3AA0D81-2AD6-4CAB-A2C6-2289F77B7987}" destId="{333347BE-08F3-4546-985C-8BBE504DE4C7}" srcOrd="1" destOrd="0" presId="urn:microsoft.com/office/officeart/2005/8/layout/list1"/>
    <dgm:cxn modelId="{965DD74A-F225-4A20-BA6B-DA6DB4D71B86}" type="presParOf" srcId="{657E441B-A219-48FF-A499-7DA9785649C9}" destId="{3702FAEF-5533-42E8-9F79-0F2453713AAE}" srcOrd="5" destOrd="0" presId="urn:microsoft.com/office/officeart/2005/8/layout/list1"/>
    <dgm:cxn modelId="{1C738807-CF60-44E3-9891-8BE3EB5B367F}" type="presParOf" srcId="{657E441B-A219-48FF-A499-7DA9785649C9}" destId="{BD989A78-5F37-49BA-9EE2-37090C5A1577}" srcOrd="6" destOrd="0" presId="urn:microsoft.com/office/officeart/2005/8/layout/list1"/>
    <dgm:cxn modelId="{34C528E6-7E4D-47CF-A039-B1684742202D}" type="presParOf" srcId="{657E441B-A219-48FF-A499-7DA9785649C9}" destId="{E9DED919-67B8-4975-8527-0A952E346748}" srcOrd="7" destOrd="0" presId="urn:microsoft.com/office/officeart/2005/8/layout/list1"/>
    <dgm:cxn modelId="{1E3EEAB6-0E35-4395-BADF-B07170839434}" type="presParOf" srcId="{657E441B-A219-48FF-A499-7DA9785649C9}" destId="{A948D4FC-3D43-4295-BE68-1B164884B3EA}" srcOrd="8" destOrd="0" presId="urn:microsoft.com/office/officeart/2005/8/layout/list1"/>
    <dgm:cxn modelId="{7D3C7F48-24CD-40AB-AFD5-DDE28573B063}" type="presParOf" srcId="{A948D4FC-3D43-4295-BE68-1B164884B3EA}" destId="{4A0CD5C2-7C7D-4959-9CFC-B1B183BBFB73}" srcOrd="0" destOrd="0" presId="urn:microsoft.com/office/officeart/2005/8/layout/list1"/>
    <dgm:cxn modelId="{4708C059-C569-4F65-A167-0EC260051A57}" type="presParOf" srcId="{A948D4FC-3D43-4295-BE68-1B164884B3EA}" destId="{8BB69DA8-0C9E-4F25-A73C-F89484C740AA}" srcOrd="1" destOrd="0" presId="urn:microsoft.com/office/officeart/2005/8/layout/list1"/>
    <dgm:cxn modelId="{7BD6305A-C046-4E40-8674-A1310F920CEF}" type="presParOf" srcId="{657E441B-A219-48FF-A499-7DA9785649C9}" destId="{57835853-9583-4C52-BA55-47894417DED1}" srcOrd="9" destOrd="0" presId="urn:microsoft.com/office/officeart/2005/8/layout/list1"/>
    <dgm:cxn modelId="{7DF40112-E1D9-4DA2-BDFC-71C3C2AE899D}" type="presParOf" srcId="{657E441B-A219-48FF-A499-7DA9785649C9}" destId="{CDAFD3BC-2E39-4267-85EF-AE03320886FE}" srcOrd="10" destOrd="0" presId="urn:microsoft.com/office/officeart/2005/8/layout/list1"/>
    <dgm:cxn modelId="{4C3F30CF-7CC6-4353-9D8E-C8DBE9B71BED}" type="presParOf" srcId="{657E441B-A219-48FF-A499-7DA9785649C9}" destId="{CC38B29C-4383-4D2E-90DC-2B640FBF2DEA}" srcOrd="11" destOrd="0" presId="urn:microsoft.com/office/officeart/2005/8/layout/list1"/>
    <dgm:cxn modelId="{B2553095-31F3-4881-A465-2AB8B9FBD128}" type="presParOf" srcId="{657E441B-A219-48FF-A499-7DA9785649C9}" destId="{61E3D1AB-CF3F-4497-9AFA-E3B3A0A9CFA0}" srcOrd="12" destOrd="0" presId="urn:microsoft.com/office/officeart/2005/8/layout/list1"/>
    <dgm:cxn modelId="{2CE0D143-E319-4A25-88A9-16C244173A7B}" type="presParOf" srcId="{61E3D1AB-CF3F-4497-9AFA-E3B3A0A9CFA0}" destId="{5D1329FD-463F-4EC1-8A57-305801FCF469}" srcOrd="0" destOrd="0" presId="urn:microsoft.com/office/officeart/2005/8/layout/list1"/>
    <dgm:cxn modelId="{494516A1-CC55-41D0-89BC-BE4C9CCE26EA}" type="presParOf" srcId="{61E3D1AB-CF3F-4497-9AFA-E3B3A0A9CFA0}" destId="{DFE6D5FC-F2FF-4E9B-B2EB-DE365D5B0895}" srcOrd="1" destOrd="0" presId="urn:microsoft.com/office/officeart/2005/8/layout/list1"/>
    <dgm:cxn modelId="{6229ADAC-8DBA-494E-8D0B-2011E514C287}" type="presParOf" srcId="{657E441B-A219-48FF-A499-7DA9785649C9}" destId="{AC311A47-424C-4CB4-B24F-BA20DF8D8C01}" srcOrd="13" destOrd="0" presId="urn:microsoft.com/office/officeart/2005/8/layout/list1"/>
    <dgm:cxn modelId="{9510FEA3-7351-453B-9A08-526FDB89E24F}" type="presParOf" srcId="{657E441B-A219-48FF-A499-7DA9785649C9}" destId="{88782027-8BB4-45A3-A9CC-F9C011994D48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CF27E-B9D8-4A84-BA1A-BE85D379332E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B1A693F-867D-4877-9B5A-6E23E58307FB}">
      <dgm:prSet/>
      <dgm:spPr/>
      <dgm:t>
        <a:bodyPr/>
        <a:lstStyle/>
        <a:p>
          <a:pPr rtl="0"/>
          <a:r>
            <a:rPr lang="en-US" dirty="0" smtClean="0"/>
            <a:t>* Study states that mental stress constricts blood vessels, reducing blood flow.  </a:t>
          </a:r>
          <a:endParaRPr lang="en-US" dirty="0"/>
        </a:p>
      </dgm:t>
    </dgm:pt>
    <dgm:pt modelId="{2D381A10-54B5-4991-8FD7-4D5AA5BCE5DF}" type="parTrans" cxnId="{8AB12BB9-F3D8-4915-933A-F521D90AFF28}">
      <dgm:prSet/>
      <dgm:spPr/>
      <dgm:t>
        <a:bodyPr/>
        <a:lstStyle/>
        <a:p>
          <a:endParaRPr lang="en-US"/>
        </a:p>
      </dgm:t>
    </dgm:pt>
    <dgm:pt modelId="{10725146-0155-48A2-AAFA-44E99FF864F9}" type="sibTrans" cxnId="{8AB12BB9-F3D8-4915-933A-F521D90AFF28}">
      <dgm:prSet/>
      <dgm:spPr/>
      <dgm:t>
        <a:bodyPr/>
        <a:lstStyle/>
        <a:p>
          <a:endParaRPr lang="en-US"/>
        </a:p>
      </dgm:t>
    </dgm:pt>
    <dgm:pt modelId="{613FB839-EE18-46EB-8B08-DDEE99E76B42}">
      <dgm:prSet/>
      <dgm:spPr/>
      <dgm:t>
        <a:bodyPr/>
        <a:lstStyle/>
        <a:p>
          <a:pPr rtl="0"/>
          <a:r>
            <a:rPr lang="en-US" dirty="0" smtClean="0"/>
            <a:t>*Laughter causes the tissue that forms the inner lining of blood vessels (endothelium) to expand, increasing blood flow. </a:t>
          </a:r>
          <a:r>
            <a:rPr lang="en-US" i="1" dirty="0" smtClean="0"/>
            <a:t> </a:t>
          </a:r>
          <a:r>
            <a:rPr lang="en-US" dirty="0" smtClean="0"/>
            <a:t>It boosts immunity too.</a:t>
          </a:r>
          <a:endParaRPr lang="en-US" dirty="0"/>
        </a:p>
      </dgm:t>
    </dgm:pt>
    <dgm:pt modelId="{3B2D5C29-AB30-4F07-8748-E17A41C09B30}" type="parTrans" cxnId="{C56367EC-856F-456D-961B-8F4B55E03622}">
      <dgm:prSet/>
      <dgm:spPr/>
      <dgm:t>
        <a:bodyPr/>
        <a:lstStyle/>
        <a:p>
          <a:endParaRPr lang="en-US"/>
        </a:p>
      </dgm:t>
    </dgm:pt>
    <dgm:pt modelId="{F9B1CDC3-F255-435B-8731-3F3088294B4D}" type="sibTrans" cxnId="{C56367EC-856F-456D-961B-8F4B55E03622}">
      <dgm:prSet/>
      <dgm:spPr/>
      <dgm:t>
        <a:bodyPr/>
        <a:lstStyle/>
        <a:p>
          <a:endParaRPr lang="en-US"/>
        </a:p>
      </dgm:t>
    </dgm:pt>
    <dgm:pt modelId="{0D04F878-85C6-4E4A-9125-AD60A2A37BB1}">
      <dgm:prSet/>
      <dgm:spPr/>
      <dgm:t>
        <a:bodyPr/>
        <a:lstStyle/>
        <a:p>
          <a:pPr rtl="0"/>
          <a:r>
            <a:rPr lang="en-US" dirty="0" smtClean="0"/>
            <a:t>* Laughter delivers oxygen to the brain, keeps your heart beating and burns 3 ½ calories per hearty laugh.</a:t>
          </a:r>
          <a:endParaRPr lang="en-US" dirty="0"/>
        </a:p>
      </dgm:t>
    </dgm:pt>
    <dgm:pt modelId="{F4967644-8A31-4E51-9BDE-503E0775C729}" type="parTrans" cxnId="{53C9803F-2A60-4B7A-9876-D0B6BA409E3F}">
      <dgm:prSet/>
      <dgm:spPr/>
      <dgm:t>
        <a:bodyPr/>
        <a:lstStyle/>
        <a:p>
          <a:endParaRPr lang="en-US"/>
        </a:p>
      </dgm:t>
    </dgm:pt>
    <dgm:pt modelId="{7FCB2CF6-89C1-4D85-B01A-E9AF5DEB6B40}" type="sibTrans" cxnId="{53C9803F-2A60-4B7A-9876-D0B6BA409E3F}">
      <dgm:prSet/>
      <dgm:spPr/>
      <dgm:t>
        <a:bodyPr/>
        <a:lstStyle/>
        <a:p>
          <a:endParaRPr lang="en-US"/>
        </a:p>
      </dgm:t>
    </dgm:pt>
    <dgm:pt modelId="{9F071282-BA5F-46B0-A5AA-48AB57E2E9C5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1"/>
            </a:rPr>
            <a:t>http://www.laughteryoga.org/index.php?option=com_content&amp;view=article&amp;id=857&amp;Itemid=1153</a:t>
          </a:r>
          <a:endParaRPr lang="en-US" dirty="0"/>
        </a:p>
      </dgm:t>
    </dgm:pt>
    <dgm:pt modelId="{6B042CDB-7F11-4BB6-B617-62C923D4DE6A}" type="parTrans" cxnId="{12CC6634-4220-4684-8021-27D72BBB4E4E}">
      <dgm:prSet/>
      <dgm:spPr/>
      <dgm:t>
        <a:bodyPr/>
        <a:lstStyle/>
        <a:p>
          <a:endParaRPr lang="en-US"/>
        </a:p>
      </dgm:t>
    </dgm:pt>
    <dgm:pt modelId="{E66A5E00-7BCE-47CD-B2E4-CE8ECDEF42A7}" type="sibTrans" cxnId="{12CC6634-4220-4684-8021-27D72BBB4E4E}">
      <dgm:prSet/>
      <dgm:spPr/>
      <dgm:t>
        <a:bodyPr/>
        <a:lstStyle/>
        <a:p>
          <a:endParaRPr lang="en-US"/>
        </a:p>
      </dgm:t>
    </dgm:pt>
    <dgm:pt modelId="{0122E29E-808A-4722-A17D-8E97FF4EFAA2}" type="pres">
      <dgm:prSet presAssocID="{BECCF27E-B9D8-4A84-BA1A-BE85D379332E}" presName="linear" presStyleCnt="0">
        <dgm:presLayoutVars>
          <dgm:animLvl val="lvl"/>
          <dgm:resizeHandles val="exact"/>
        </dgm:presLayoutVars>
      </dgm:prSet>
      <dgm:spPr/>
    </dgm:pt>
    <dgm:pt modelId="{1F37B461-3A9C-4061-9728-0429867708D2}" type="pres">
      <dgm:prSet presAssocID="{4B1A693F-867D-4877-9B5A-6E23E58307F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32F67A1-F211-40F5-9E77-C117E4E62C78}" type="pres">
      <dgm:prSet presAssocID="{10725146-0155-48A2-AAFA-44E99FF864F9}" presName="spacer" presStyleCnt="0"/>
      <dgm:spPr/>
    </dgm:pt>
    <dgm:pt modelId="{2885786C-2127-4F7F-B27E-12E483B71469}" type="pres">
      <dgm:prSet presAssocID="{613FB839-EE18-46EB-8B08-DDEE99E76B4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16AF5A-B699-435D-949F-7D0D10CDB7C0}" type="pres">
      <dgm:prSet presAssocID="{F9B1CDC3-F255-435B-8731-3F3088294B4D}" presName="spacer" presStyleCnt="0"/>
      <dgm:spPr/>
    </dgm:pt>
    <dgm:pt modelId="{456514B5-41A8-439E-9E84-E388A940E6EE}" type="pres">
      <dgm:prSet presAssocID="{0D04F878-85C6-4E4A-9125-AD60A2A37B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B56F9D0-36A8-4DC1-8F07-A1D8C85CB737}" type="pres">
      <dgm:prSet presAssocID="{7FCB2CF6-89C1-4D85-B01A-E9AF5DEB6B40}" presName="spacer" presStyleCnt="0"/>
      <dgm:spPr/>
    </dgm:pt>
    <dgm:pt modelId="{95004D98-2BED-4665-8852-51738A1B3084}" type="pres">
      <dgm:prSet presAssocID="{9F071282-BA5F-46B0-A5AA-48AB57E2E9C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21E605A-57FD-4AA1-B07B-2BF6042815C2}" type="presOf" srcId="{BECCF27E-B9D8-4A84-BA1A-BE85D379332E}" destId="{0122E29E-808A-4722-A17D-8E97FF4EFAA2}" srcOrd="0" destOrd="0" presId="urn:microsoft.com/office/officeart/2005/8/layout/vList2"/>
    <dgm:cxn modelId="{26580285-0098-4AFB-8D3D-94CEDB76506E}" type="presOf" srcId="{613FB839-EE18-46EB-8B08-DDEE99E76B42}" destId="{2885786C-2127-4F7F-B27E-12E483B71469}" srcOrd="0" destOrd="0" presId="urn:microsoft.com/office/officeart/2005/8/layout/vList2"/>
    <dgm:cxn modelId="{11FEEBE9-E783-47F9-ACE9-983BE11C513A}" type="presOf" srcId="{9F071282-BA5F-46B0-A5AA-48AB57E2E9C5}" destId="{95004D98-2BED-4665-8852-51738A1B3084}" srcOrd="0" destOrd="0" presId="urn:microsoft.com/office/officeart/2005/8/layout/vList2"/>
    <dgm:cxn modelId="{A3E18E7B-0B8E-43D7-A0A2-08B2A974708A}" type="presOf" srcId="{4B1A693F-867D-4877-9B5A-6E23E58307FB}" destId="{1F37B461-3A9C-4061-9728-0429867708D2}" srcOrd="0" destOrd="0" presId="urn:microsoft.com/office/officeart/2005/8/layout/vList2"/>
    <dgm:cxn modelId="{2E11076F-2EB3-4410-B8D0-3F08626D84E9}" type="presOf" srcId="{0D04F878-85C6-4E4A-9125-AD60A2A37BB1}" destId="{456514B5-41A8-439E-9E84-E388A940E6EE}" srcOrd="0" destOrd="0" presId="urn:microsoft.com/office/officeart/2005/8/layout/vList2"/>
    <dgm:cxn modelId="{53C9803F-2A60-4B7A-9876-D0B6BA409E3F}" srcId="{BECCF27E-B9D8-4A84-BA1A-BE85D379332E}" destId="{0D04F878-85C6-4E4A-9125-AD60A2A37BB1}" srcOrd="2" destOrd="0" parTransId="{F4967644-8A31-4E51-9BDE-503E0775C729}" sibTransId="{7FCB2CF6-89C1-4D85-B01A-E9AF5DEB6B40}"/>
    <dgm:cxn modelId="{12CC6634-4220-4684-8021-27D72BBB4E4E}" srcId="{BECCF27E-B9D8-4A84-BA1A-BE85D379332E}" destId="{9F071282-BA5F-46B0-A5AA-48AB57E2E9C5}" srcOrd="3" destOrd="0" parTransId="{6B042CDB-7F11-4BB6-B617-62C923D4DE6A}" sibTransId="{E66A5E00-7BCE-47CD-B2E4-CE8ECDEF42A7}"/>
    <dgm:cxn modelId="{C56367EC-856F-456D-961B-8F4B55E03622}" srcId="{BECCF27E-B9D8-4A84-BA1A-BE85D379332E}" destId="{613FB839-EE18-46EB-8B08-DDEE99E76B42}" srcOrd="1" destOrd="0" parTransId="{3B2D5C29-AB30-4F07-8748-E17A41C09B30}" sibTransId="{F9B1CDC3-F255-435B-8731-3F3088294B4D}"/>
    <dgm:cxn modelId="{8AB12BB9-F3D8-4915-933A-F521D90AFF28}" srcId="{BECCF27E-B9D8-4A84-BA1A-BE85D379332E}" destId="{4B1A693F-867D-4877-9B5A-6E23E58307FB}" srcOrd="0" destOrd="0" parTransId="{2D381A10-54B5-4991-8FD7-4D5AA5BCE5DF}" sibTransId="{10725146-0155-48A2-AAFA-44E99FF864F9}"/>
    <dgm:cxn modelId="{A70DB3F9-40A8-4D13-BED1-551B4EEA0744}" type="presParOf" srcId="{0122E29E-808A-4722-A17D-8E97FF4EFAA2}" destId="{1F37B461-3A9C-4061-9728-0429867708D2}" srcOrd="0" destOrd="0" presId="urn:microsoft.com/office/officeart/2005/8/layout/vList2"/>
    <dgm:cxn modelId="{5C676EDB-056E-4940-91D7-7BF5A7CCD3CB}" type="presParOf" srcId="{0122E29E-808A-4722-A17D-8E97FF4EFAA2}" destId="{332F67A1-F211-40F5-9E77-C117E4E62C78}" srcOrd="1" destOrd="0" presId="urn:microsoft.com/office/officeart/2005/8/layout/vList2"/>
    <dgm:cxn modelId="{A1F3DACB-BF89-4C2B-9774-D87EE0B1F4FB}" type="presParOf" srcId="{0122E29E-808A-4722-A17D-8E97FF4EFAA2}" destId="{2885786C-2127-4F7F-B27E-12E483B71469}" srcOrd="2" destOrd="0" presId="urn:microsoft.com/office/officeart/2005/8/layout/vList2"/>
    <dgm:cxn modelId="{D3BA3E01-86D1-47FD-B387-E334C2D4B336}" type="presParOf" srcId="{0122E29E-808A-4722-A17D-8E97FF4EFAA2}" destId="{2216AF5A-B699-435D-949F-7D0D10CDB7C0}" srcOrd="3" destOrd="0" presId="urn:microsoft.com/office/officeart/2005/8/layout/vList2"/>
    <dgm:cxn modelId="{F9E15E3A-56F6-42A4-B211-27F10D075F91}" type="presParOf" srcId="{0122E29E-808A-4722-A17D-8E97FF4EFAA2}" destId="{456514B5-41A8-439E-9E84-E388A940E6EE}" srcOrd="4" destOrd="0" presId="urn:microsoft.com/office/officeart/2005/8/layout/vList2"/>
    <dgm:cxn modelId="{20862C1F-1D35-4C8E-9B70-EAFAEA1BDEA6}" type="presParOf" srcId="{0122E29E-808A-4722-A17D-8E97FF4EFAA2}" destId="{8B56F9D0-36A8-4DC1-8F07-A1D8C85CB737}" srcOrd="5" destOrd="0" presId="urn:microsoft.com/office/officeart/2005/8/layout/vList2"/>
    <dgm:cxn modelId="{EB0E0599-6962-4B7E-8D88-B90A86BE36B4}" type="presParOf" srcId="{0122E29E-808A-4722-A17D-8E97FF4EFAA2}" destId="{95004D98-2BED-4665-8852-51738A1B3084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E66481-3643-4A57-8F1A-6751E6F159D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3DF4ACE-9097-487F-818C-3C24C9737EEC}">
      <dgm:prSet/>
      <dgm:spPr/>
      <dgm:t>
        <a:bodyPr/>
        <a:lstStyle/>
        <a:p>
          <a:pPr rtl="0"/>
          <a:r>
            <a:rPr lang="en-US" dirty="0" smtClean="0"/>
            <a:t>Merely anticipating something funny reduces levels of at least four of the neuroendocrine hormones associated with stress.</a:t>
          </a:r>
          <a:endParaRPr lang="en-US" dirty="0"/>
        </a:p>
      </dgm:t>
    </dgm:pt>
    <dgm:pt modelId="{8B89925E-8522-4A79-81E1-402346FBA82C}" type="parTrans" cxnId="{9D2522CD-39AD-4D87-B784-ABA61CA0CD5E}">
      <dgm:prSet/>
      <dgm:spPr/>
      <dgm:t>
        <a:bodyPr/>
        <a:lstStyle/>
        <a:p>
          <a:endParaRPr lang="en-US"/>
        </a:p>
      </dgm:t>
    </dgm:pt>
    <dgm:pt modelId="{4C1951E6-A4A5-40C6-869B-CF4B241E7C06}" type="sibTrans" cxnId="{9D2522CD-39AD-4D87-B784-ABA61CA0CD5E}">
      <dgm:prSet/>
      <dgm:spPr/>
      <dgm:t>
        <a:bodyPr/>
        <a:lstStyle/>
        <a:p>
          <a:endParaRPr lang="en-US"/>
        </a:p>
      </dgm:t>
    </dgm:pt>
    <dgm:pt modelId="{08CBB0BD-493F-40BA-B8D7-7F6B86C1BA1A}">
      <dgm:prSet/>
      <dgm:spPr/>
      <dgm:t>
        <a:bodyPr/>
        <a:lstStyle/>
        <a:p>
          <a:pPr rtl="0"/>
          <a:r>
            <a:rPr lang="en-US" dirty="0" smtClean="0"/>
            <a:t>Depression fell by 51%, Confusion down 36%, Anger went down 19%, Fatigue by 15%, and Tension by 9%</a:t>
          </a:r>
          <a:endParaRPr lang="en-US" dirty="0"/>
        </a:p>
      </dgm:t>
    </dgm:pt>
    <dgm:pt modelId="{A5F2F96D-03F7-4D01-A3AF-A5443CF6C91C}" type="parTrans" cxnId="{5A03B52D-DE29-4F5A-90D7-84C134F19C0A}">
      <dgm:prSet/>
      <dgm:spPr/>
      <dgm:t>
        <a:bodyPr/>
        <a:lstStyle/>
        <a:p>
          <a:endParaRPr lang="en-US"/>
        </a:p>
      </dgm:t>
    </dgm:pt>
    <dgm:pt modelId="{850BD17F-9D4A-4829-BD01-A085A91F97C2}" type="sibTrans" cxnId="{5A03B52D-DE29-4F5A-90D7-84C134F19C0A}">
      <dgm:prSet/>
      <dgm:spPr/>
      <dgm:t>
        <a:bodyPr/>
        <a:lstStyle/>
        <a:p>
          <a:endParaRPr lang="en-US"/>
        </a:p>
      </dgm:t>
    </dgm:pt>
    <dgm:pt modelId="{0DDD2529-223A-473C-BDD8-E9144A62CAF2}">
      <dgm:prSet/>
      <dgm:spPr/>
      <dgm:t>
        <a:bodyPr/>
        <a:lstStyle/>
        <a:p>
          <a:pPr rtl="0"/>
          <a:r>
            <a:rPr lang="en-US" dirty="0" smtClean="0"/>
            <a:t>Laughing exercises the lungs, diaphragm, arms, and legs.</a:t>
          </a:r>
          <a:endParaRPr lang="en-US" dirty="0"/>
        </a:p>
      </dgm:t>
    </dgm:pt>
    <dgm:pt modelId="{C5C2CBE9-CDF7-4DBB-B381-1AD08F6FBE86}" type="parTrans" cxnId="{5F59F079-D7F4-4877-847B-F5D500698D60}">
      <dgm:prSet/>
      <dgm:spPr/>
      <dgm:t>
        <a:bodyPr/>
        <a:lstStyle/>
        <a:p>
          <a:endParaRPr lang="en-US"/>
        </a:p>
      </dgm:t>
    </dgm:pt>
    <dgm:pt modelId="{A286D499-D2B4-45E7-8B75-AA2A8F67EA92}" type="sibTrans" cxnId="{5F59F079-D7F4-4877-847B-F5D500698D60}">
      <dgm:prSet/>
      <dgm:spPr/>
      <dgm:t>
        <a:bodyPr/>
        <a:lstStyle/>
        <a:p>
          <a:endParaRPr lang="en-US"/>
        </a:p>
      </dgm:t>
    </dgm:pt>
    <dgm:pt modelId="{0304A9D7-E623-428F-B243-12A529940377}">
      <dgm:prSet/>
      <dgm:spPr/>
      <dgm:t>
        <a:bodyPr/>
        <a:lstStyle/>
        <a:p>
          <a:pPr rtl="0"/>
          <a:r>
            <a:rPr lang="en-US" dirty="0" smtClean="0"/>
            <a:t>It lowers blood pressure and increases the production of natural pain suppressants.</a:t>
          </a:r>
          <a:endParaRPr lang="en-US" dirty="0"/>
        </a:p>
      </dgm:t>
    </dgm:pt>
    <dgm:pt modelId="{D0514693-A92F-43E0-AA87-FF4A90BAFC53}" type="parTrans" cxnId="{4D6225D3-FC03-42C8-B2AB-BC17189237A5}">
      <dgm:prSet/>
      <dgm:spPr/>
      <dgm:t>
        <a:bodyPr/>
        <a:lstStyle/>
        <a:p>
          <a:endParaRPr lang="en-US"/>
        </a:p>
      </dgm:t>
    </dgm:pt>
    <dgm:pt modelId="{D43EE284-367D-43D7-B1A3-1778D3866709}" type="sibTrans" cxnId="{4D6225D3-FC03-42C8-B2AB-BC17189237A5}">
      <dgm:prSet/>
      <dgm:spPr/>
      <dgm:t>
        <a:bodyPr/>
        <a:lstStyle/>
        <a:p>
          <a:endParaRPr lang="en-US"/>
        </a:p>
      </dgm:t>
    </dgm:pt>
    <dgm:pt modelId="{6E084FC9-6911-49E6-8EED-52DDB8B428C4}" type="pres">
      <dgm:prSet presAssocID="{73E66481-3643-4A57-8F1A-6751E6F159D4}" presName="Name0" presStyleCnt="0">
        <dgm:presLayoutVars>
          <dgm:dir/>
          <dgm:animLvl val="lvl"/>
          <dgm:resizeHandles val="exact"/>
        </dgm:presLayoutVars>
      </dgm:prSet>
      <dgm:spPr/>
    </dgm:pt>
    <dgm:pt modelId="{A31849FA-B913-4FBC-959C-EE21095CE52A}" type="pres">
      <dgm:prSet presAssocID="{33DF4ACE-9097-487F-818C-3C24C9737EEC}" presName="linNode" presStyleCnt="0"/>
      <dgm:spPr/>
    </dgm:pt>
    <dgm:pt modelId="{0798EFF6-7F58-4D82-87CF-843C0FC07295}" type="pres">
      <dgm:prSet presAssocID="{33DF4ACE-9097-487F-818C-3C24C9737EE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9319A2B-2286-44E8-AA4D-B56989BA9214}" type="pres">
      <dgm:prSet presAssocID="{4C1951E6-A4A5-40C6-869B-CF4B241E7C06}" presName="sp" presStyleCnt="0"/>
      <dgm:spPr/>
    </dgm:pt>
    <dgm:pt modelId="{4C2FE18B-2894-486E-B17D-D1029934D2C0}" type="pres">
      <dgm:prSet presAssocID="{08CBB0BD-493F-40BA-B8D7-7F6B86C1BA1A}" presName="linNode" presStyleCnt="0"/>
      <dgm:spPr/>
    </dgm:pt>
    <dgm:pt modelId="{440245BC-4D7E-495F-9351-3BE205236ABA}" type="pres">
      <dgm:prSet presAssocID="{08CBB0BD-493F-40BA-B8D7-7F6B86C1BA1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C221140-731D-4A10-99EC-FF17A14F4276}" type="pres">
      <dgm:prSet presAssocID="{850BD17F-9D4A-4829-BD01-A085A91F97C2}" presName="sp" presStyleCnt="0"/>
      <dgm:spPr/>
    </dgm:pt>
    <dgm:pt modelId="{D7D9D5EF-4B45-4B77-B8A4-3E0E3EEC1B40}" type="pres">
      <dgm:prSet presAssocID="{0DDD2529-223A-473C-BDD8-E9144A62CAF2}" presName="linNode" presStyleCnt="0"/>
      <dgm:spPr/>
    </dgm:pt>
    <dgm:pt modelId="{E21FD46F-8D32-4B2D-8FED-E277BF7494C8}" type="pres">
      <dgm:prSet presAssocID="{0DDD2529-223A-473C-BDD8-E9144A62CAF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AD6289D-3477-4B1B-A2CF-37538841E5A0}" type="pres">
      <dgm:prSet presAssocID="{A286D499-D2B4-45E7-8B75-AA2A8F67EA92}" presName="sp" presStyleCnt="0"/>
      <dgm:spPr/>
    </dgm:pt>
    <dgm:pt modelId="{12FAE836-35DB-470A-9356-F5591D644B41}" type="pres">
      <dgm:prSet presAssocID="{0304A9D7-E623-428F-B243-12A529940377}" presName="linNode" presStyleCnt="0"/>
      <dgm:spPr/>
    </dgm:pt>
    <dgm:pt modelId="{EF9286E5-2A2D-4747-9901-16CAE0CBA4B8}" type="pres">
      <dgm:prSet presAssocID="{0304A9D7-E623-428F-B243-12A529940377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F651820D-81AD-4E30-AB9D-4CBEF78E68F8}" type="presOf" srcId="{0304A9D7-E623-428F-B243-12A529940377}" destId="{EF9286E5-2A2D-4747-9901-16CAE0CBA4B8}" srcOrd="0" destOrd="0" presId="urn:microsoft.com/office/officeart/2005/8/layout/vList5"/>
    <dgm:cxn modelId="{370A39EB-43D1-406F-84E4-8AFBE27AB075}" type="presOf" srcId="{73E66481-3643-4A57-8F1A-6751E6F159D4}" destId="{6E084FC9-6911-49E6-8EED-52DDB8B428C4}" srcOrd="0" destOrd="0" presId="urn:microsoft.com/office/officeart/2005/8/layout/vList5"/>
    <dgm:cxn modelId="{5F59F079-D7F4-4877-847B-F5D500698D60}" srcId="{73E66481-3643-4A57-8F1A-6751E6F159D4}" destId="{0DDD2529-223A-473C-BDD8-E9144A62CAF2}" srcOrd="2" destOrd="0" parTransId="{C5C2CBE9-CDF7-4DBB-B381-1AD08F6FBE86}" sibTransId="{A286D499-D2B4-45E7-8B75-AA2A8F67EA92}"/>
    <dgm:cxn modelId="{9D2522CD-39AD-4D87-B784-ABA61CA0CD5E}" srcId="{73E66481-3643-4A57-8F1A-6751E6F159D4}" destId="{33DF4ACE-9097-487F-818C-3C24C9737EEC}" srcOrd="0" destOrd="0" parTransId="{8B89925E-8522-4A79-81E1-402346FBA82C}" sibTransId="{4C1951E6-A4A5-40C6-869B-CF4B241E7C06}"/>
    <dgm:cxn modelId="{4D6225D3-FC03-42C8-B2AB-BC17189237A5}" srcId="{73E66481-3643-4A57-8F1A-6751E6F159D4}" destId="{0304A9D7-E623-428F-B243-12A529940377}" srcOrd="3" destOrd="0" parTransId="{D0514693-A92F-43E0-AA87-FF4A90BAFC53}" sibTransId="{D43EE284-367D-43D7-B1A3-1778D3866709}"/>
    <dgm:cxn modelId="{94DE1777-E962-4F37-B5A6-DDA5CBD02C23}" type="presOf" srcId="{0DDD2529-223A-473C-BDD8-E9144A62CAF2}" destId="{E21FD46F-8D32-4B2D-8FED-E277BF7494C8}" srcOrd="0" destOrd="0" presId="urn:microsoft.com/office/officeart/2005/8/layout/vList5"/>
    <dgm:cxn modelId="{1BBB98DE-C345-42EC-BD03-B271397B01DF}" type="presOf" srcId="{33DF4ACE-9097-487F-818C-3C24C9737EEC}" destId="{0798EFF6-7F58-4D82-87CF-843C0FC07295}" srcOrd="0" destOrd="0" presId="urn:microsoft.com/office/officeart/2005/8/layout/vList5"/>
    <dgm:cxn modelId="{5A03B52D-DE29-4F5A-90D7-84C134F19C0A}" srcId="{73E66481-3643-4A57-8F1A-6751E6F159D4}" destId="{08CBB0BD-493F-40BA-B8D7-7F6B86C1BA1A}" srcOrd="1" destOrd="0" parTransId="{A5F2F96D-03F7-4D01-A3AF-A5443CF6C91C}" sibTransId="{850BD17F-9D4A-4829-BD01-A085A91F97C2}"/>
    <dgm:cxn modelId="{B14B5996-DD93-4425-BD0E-D99A8E722376}" type="presOf" srcId="{08CBB0BD-493F-40BA-B8D7-7F6B86C1BA1A}" destId="{440245BC-4D7E-495F-9351-3BE205236ABA}" srcOrd="0" destOrd="0" presId="urn:microsoft.com/office/officeart/2005/8/layout/vList5"/>
    <dgm:cxn modelId="{DE90E9EE-1411-469F-B90D-0B214990F128}" type="presParOf" srcId="{6E084FC9-6911-49E6-8EED-52DDB8B428C4}" destId="{A31849FA-B913-4FBC-959C-EE21095CE52A}" srcOrd="0" destOrd="0" presId="urn:microsoft.com/office/officeart/2005/8/layout/vList5"/>
    <dgm:cxn modelId="{3B2FD124-B0E9-4B80-9E6B-A53E47C4D5E1}" type="presParOf" srcId="{A31849FA-B913-4FBC-959C-EE21095CE52A}" destId="{0798EFF6-7F58-4D82-87CF-843C0FC07295}" srcOrd="0" destOrd="0" presId="urn:microsoft.com/office/officeart/2005/8/layout/vList5"/>
    <dgm:cxn modelId="{87741D66-7608-4DED-8E5E-ECB18862F190}" type="presParOf" srcId="{6E084FC9-6911-49E6-8EED-52DDB8B428C4}" destId="{19319A2B-2286-44E8-AA4D-B56989BA9214}" srcOrd="1" destOrd="0" presId="urn:microsoft.com/office/officeart/2005/8/layout/vList5"/>
    <dgm:cxn modelId="{212D62B8-9D12-4097-814C-1E054850F2A7}" type="presParOf" srcId="{6E084FC9-6911-49E6-8EED-52DDB8B428C4}" destId="{4C2FE18B-2894-486E-B17D-D1029934D2C0}" srcOrd="2" destOrd="0" presId="urn:microsoft.com/office/officeart/2005/8/layout/vList5"/>
    <dgm:cxn modelId="{F3922B76-9EB1-4680-9BF8-F91A144A5194}" type="presParOf" srcId="{4C2FE18B-2894-486E-B17D-D1029934D2C0}" destId="{440245BC-4D7E-495F-9351-3BE205236ABA}" srcOrd="0" destOrd="0" presId="urn:microsoft.com/office/officeart/2005/8/layout/vList5"/>
    <dgm:cxn modelId="{AE4FFCA5-90B4-407D-99AA-4F2270F46EF1}" type="presParOf" srcId="{6E084FC9-6911-49E6-8EED-52DDB8B428C4}" destId="{9C221140-731D-4A10-99EC-FF17A14F4276}" srcOrd="3" destOrd="0" presId="urn:microsoft.com/office/officeart/2005/8/layout/vList5"/>
    <dgm:cxn modelId="{C9DCD1E9-0637-40C6-945E-2C5E11543185}" type="presParOf" srcId="{6E084FC9-6911-49E6-8EED-52DDB8B428C4}" destId="{D7D9D5EF-4B45-4B77-B8A4-3E0E3EEC1B40}" srcOrd="4" destOrd="0" presId="urn:microsoft.com/office/officeart/2005/8/layout/vList5"/>
    <dgm:cxn modelId="{9CB14FE1-E367-47C8-B599-7F3444DFB144}" type="presParOf" srcId="{D7D9D5EF-4B45-4B77-B8A4-3E0E3EEC1B40}" destId="{E21FD46F-8D32-4B2D-8FED-E277BF7494C8}" srcOrd="0" destOrd="0" presId="urn:microsoft.com/office/officeart/2005/8/layout/vList5"/>
    <dgm:cxn modelId="{1F7A037D-2CD5-416E-8C0C-71800B4D7E30}" type="presParOf" srcId="{6E084FC9-6911-49E6-8EED-52DDB8B428C4}" destId="{CAD6289D-3477-4B1B-A2CF-37538841E5A0}" srcOrd="5" destOrd="0" presId="urn:microsoft.com/office/officeart/2005/8/layout/vList5"/>
    <dgm:cxn modelId="{F95B1601-EB75-439F-8E8E-939A0CA1BFE9}" type="presParOf" srcId="{6E084FC9-6911-49E6-8EED-52DDB8B428C4}" destId="{12FAE836-35DB-470A-9356-F5591D644B41}" srcOrd="6" destOrd="0" presId="urn:microsoft.com/office/officeart/2005/8/layout/vList5"/>
    <dgm:cxn modelId="{AD4B2ACB-C0CB-4C2C-93A4-376047109F74}" type="presParOf" srcId="{12FAE836-35DB-470A-9356-F5591D644B41}" destId="{EF9286E5-2A2D-4747-9901-16CAE0CBA4B8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C5C9C7-92B8-484F-AFCD-97419423BE21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2E65E-FD3D-4ACC-A9CA-3807DBA314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workplaceissues.com/arhumo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youtube.com/watch?v=fDBkhw1MqFU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Local%20Settings\Temporary%20Internet%20Files\Content.IE5\SP70ZGS4\MS900441667%5b1%5d.wav" TargetMode="External"/><Relationship Id="rId6" Type="http://schemas.openxmlformats.org/officeDocument/2006/relationships/hyperlink" Target="http://www.youtube.com/watch?v=E8aprCNnecU&amp;feature=related" TargetMode="External"/><Relationship Id="rId5" Type="http://schemas.openxmlformats.org/officeDocument/2006/relationships/hyperlink" Target="http://www.youtube.com/watch?v=D6iNxLir0bw&amp;feature=related" TargetMode="External"/><Relationship Id="rId4" Type="http://schemas.openxmlformats.org/officeDocument/2006/relationships/hyperlink" Target="http://www.youtube.com/watch?v=vF8vZM-O3hc&amp;feature=relat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aughteryoga.org/index.php?option=com_content&amp;view=category&amp;layout=blog&amp;id=640&amp;Itemid=14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ly0vuXPG-M&amp;feature=related" TargetMode="External"/><Relationship Id="rId2" Type="http://schemas.openxmlformats.org/officeDocument/2006/relationships/hyperlink" Target="http://www.youtube.com/watch?v=Jqom4ejIf6I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ghteryoga.org/index.php?option=com_content&amp;view=category&amp;layout=blog&amp;id=319&amp;Itemid=711" TargetMode="External"/><Relationship Id="rId2" Type="http://schemas.openxmlformats.org/officeDocument/2006/relationships/hyperlink" Target="http://comedians.jokes.com/jon-dore/videos/jon-dore---best-medicin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User\Desktop\Fisica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Cz8he36h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Levity </a:t>
            </a:r>
            <a:br>
              <a:rPr lang="en-US" dirty="0" smtClean="0"/>
            </a:br>
            <a:r>
              <a:rPr lang="en-US" dirty="0" smtClean="0"/>
              <a:t>“It’s a funny thing.”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/>
              <a:t>By: Cyndi Summers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Benefits of Humor in a Learning 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Creates a more supportive learning environment</a:t>
            </a:r>
          </a:p>
          <a:p>
            <a:r>
              <a:rPr lang="en-US" dirty="0" smtClean="0"/>
              <a:t>Retains more knowledge</a:t>
            </a:r>
          </a:p>
          <a:p>
            <a:r>
              <a:rPr lang="en-US" dirty="0" smtClean="0"/>
              <a:t>Creates a sense of community</a:t>
            </a:r>
          </a:p>
          <a:p>
            <a:r>
              <a:rPr lang="en-US" dirty="0" smtClean="0"/>
              <a:t>Reduces stress</a:t>
            </a:r>
          </a:p>
          <a:p>
            <a:r>
              <a:rPr lang="en-US" dirty="0" smtClean="0"/>
              <a:t>Engages minds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http://www.workplaceissues.com/arhumor.htm</a:t>
            </a:r>
            <a:endParaRPr lang="en-US" dirty="0" smtClean="0"/>
          </a:p>
          <a:p>
            <a:endParaRPr lang="en-US" dirty="0" smtClean="0"/>
          </a:p>
          <a:p>
            <a:r>
              <a:rPr lang="en-US" sz="1000" dirty="0" smtClean="0"/>
              <a:t>*http://www.umsl.edu/continuinged/education/mwr2p06/pdfs/A/Hellman_Online_Humor.pdf</a:t>
            </a:r>
            <a:endParaRPr lang="en-US" sz="1000" dirty="0"/>
          </a:p>
        </p:txBody>
      </p:sp>
      <p:pic>
        <p:nvPicPr>
          <p:cNvPr id="5122" name="Picture 2" descr="C:\Documents and Settings\User\Local Settings\Temporary Internet Files\Content.IE5\OODF37OX\MC90043985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124200"/>
            <a:ext cx="1828800" cy="99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Kids and 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4"/>
              </a:rPr>
              <a:t>http://www.youtube.com/watch?v=vF8vZM-O3hc&amp;feature=related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http://www.youtube.com/watch?v=D6iNxLir0bw&amp;feature=related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http://www.youtube.com/watch?v=E8aprCNnecU&amp;feature=related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MS900441667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2362200" y="2286000"/>
            <a:ext cx="304800" cy="304800"/>
          </a:xfrm>
          <a:prstGeom prst="rect">
            <a:avLst/>
          </a:prstGeom>
        </p:spPr>
      </p:pic>
      <p:pic>
        <p:nvPicPr>
          <p:cNvPr id="2050" name="Picture 2" descr="C:\Documents and Settings\User\Local Settings\Temporary Internet Files\Content.IE5\7L9M2UD3\MP900227619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1295400"/>
            <a:ext cx="1752600" cy="1153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Kids and 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5-year-old laughs more than 400 times a day!</a:t>
            </a:r>
          </a:p>
          <a:p>
            <a:r>
              <a:rPr lang="en-US" dirty="0" smtClean="0"/>
              <a:t>The average adult laughs only </a:t>
            </a:r>
            <a:r>
              <a:rPr lang="en-US" u="sng" dirty="0" smtClean="0"/>
              <a:t>?</a:t>
            </a:r>
            <a:r>
              <a:rPr lang="en-US" dirty="0" smtClean="0"/>
              <a:t> times.</a:t>
            </a:r>
          </a:p>
          <a:p>
            <a:r>
              <a:rPr lang="en-US" dirty="0" smtClean="0">
                <a:hlinkClick r:id="rId2"/>
              </a:rPr>
              <a:t>http://www.laughteryoga.org/index.php?option=com_content&amp;view=category&amp;layout=blog&amp;id=640&amp;Itemid=1405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 descr="C:\Documents and Settings\User\Local Settings\Temporary Internet Files\Content.IE5\WYZBYRVU\MP90042663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445316"/>
            <a:ext cx="3616199" cy="2412683"/>
          </a:xfrm>
          <a:prstGeom prst="rect">
            <a:avLst/>
          </a:prstGeom>
          <a:noFill/>
        </p:spPr>
      </p:pic>
      <p:pic>
        <p:nvPicPr>
          <p:cNvPr id="4100" name="Picture 4" descr="C:\Documents and Settings\User\Local Settings\Temporary Internet Files\Content.IE5\RAYUKSQ8\MP90040683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267200"/>
            <a:ext cx="1889299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dirty="0"/>
              <a:t>E</a:t>
            </a:r>
            <a:r>
              <a:rPr lang="en-US" dirty="0" smtClean="0"/>
              <a:t>ven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http://www.youtube.com/watch?v=Jqom4ejIf6I&amp;feature=related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http://www.youtube.com/watch?v=Hly0vuXPG-M&amp;feature=related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Documents and Settings\User\Local Settings\Temporary Internet Files\Content.IE5\OODF37OX\MP90044857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648200"/>
            <a:ext cx="2978385" cy="1993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Whole New Mind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177824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81200" y="2362200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 Joyfulness, as exemplified by unconditional laughter, is </a:t>
            </a:r>
            <a:r>
              <a:rPr lang="en-US" dirty="0" smtClean="0"/>
              <a:t>demonstrating its </a:t>
            </a:r>
            <a:r>
              <a:rPr lang="en-US" dirty="0"/>
              <a:t>power to make us more productive and fulfilled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 In the Conceptual Age, fun and games are not just fun and games- </a:t>
            </a:r>
            <a:r>
              <a:rPr lang="en-US" dirty="0" smtClean="0"/>
              <a:t>and laughter </a:t>
            </a:r>
            <a:r>
              <a:rPr lang="en-US" dirty="0"/>
              <a:t>is no laughing matter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 </a:t>
            </a:r>
            <a:r>
              <a:rPr lang="en-US" dirty="0"/>
              <a:t>Humor is showing itself to be an accurate marker for </a:t>
            </a:r>
            <a:r>
              <a:rPr lang="en-US" dirty="0" smtClean="0"/>
              <a:t>managerial effectiveness</a:t>
            </a:r>
            <a:r>
              <a:rPr lang="en-US" dirty="0"/>
              <a:t>, emotional intelligence, and the thinking style </a:t>
            </a:r>
            <a:r>
              <a:rPr lang="en-US" dirty="0" smtClean="0"/>
              <a:t>characteristic of </a:t>
            </a:r>
            <a:r>
              <a:rPr lang="en-US" dirty="0"/>
              <a:t>the brain’s right </a:t>
            </a:r>
            <a:r>
              <a:rPr lang="en-US" dirty="0" smtClean="0"/>
              <a:t>hemisphere.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58674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CC"/>
                </a:solidFill>
              </a:rPr>
              <a:t>Pink</a:t>
            </a:r>
            <a:endParaRPr lang="en-US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 of Humor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4C092-5836-499E-9653-F211EEAC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EA4C092-5836-499E-9653-F211EEAC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EA4C092-5836-499E-9653-F211EEAC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61B73C-1AF2-4F71-B856-70D59749E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961B73C-1AF2-4F71-B856-70D59749E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961B73C-1AF2-4F71-B856-70D59749E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347BE-08F3-4546-985C-8BBE504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33347BE-08F3-4546-985C-8BBE504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33347BE-08F3-4546-985C-8BBE504D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89A78-5F37-49BA-9EE2-37090C5A1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D989A78-5F37-49BA-9EE2-37090C5A1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D989A78-5F37-49BA-9EE2-37090C5A1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B69DA8-0C9E-4F25-A73C-F89484C74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BB69DA8-0C9E-4F25-A73C-F89484C74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BB69DA8-0C9E-4F25-A73C-F89484C74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FD3BC-2E39-4267-85EF-AE033208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DAFD3BC-2E39-4267-85EF-AE033208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DAFD3BC-2E39-4267-85EF-AE033208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6D5FC-F2FF-4E9B-B2EB-DE365D5B0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FE6D5FC-F2FF-4E9B-B2EB-DE365D5B0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FE6D5FC-F2FF-4E9B-B2EB-DE365D5B0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782027-8BB4-45A3-A9CC-F9C011994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88782027-8BB4-45A3-A9CC-F9C011994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88782027-8BB4-45A3-A9CC-F9C011994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382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University of Maryland School of Medicine (2005)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Research</a:t>
            </a:r>
            <a:br>
              <a:rPr lang="en-US" dirty="0" smtClean="0"/>
            </a:br>
            <a:r>
              <a:rPr lang="en-US" sz="2800" dirty="0" smtClean="0"/>
              <a:t>Physical Effects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Laughter is the best medicine.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By using the example of Dr. </a:t>
            </a:r>
            <a:r>
              <a:rPr lang="en-US" dirty="0" err="1"/>
              <a:t>Madan</a:t>
            </a:r>
            <a:r>
              <a:rPr lang="en-US" dirty="0"/>
              <a:t> </a:t>
            </a:r>
            <a:r>
              <a:rPr lang="en-US" dirty="0" err="1"/>
              <a:t>Kataria</a:t>
            </a:r>
            <a:r>
              <a:rPr lang="en-US" dirty="0"/>
              <a:t>, the guru of giggles, and</a:t>
            </a:r>
          </a:p>
          <a:p>
            <a:r>
              <a:rPr lang="en-US" dirty="0"/>
              <a:t>James Thorson, a professor of the University of Nebraska who has</a:t>
            </a:r>
          </a:p>
          <a:p>
            <a:r>
              <a:rPr lang="en-US" dirty="0"/>
              <a:t>created a multidimensional sense of humor scale, the author Daniel</a:t>
            </a:r>
          </a:p>
          <a:p>
            <a:r>
              <a:rPr lang="en-US" dirty="0"/>
              <a:t>Pink reiterates the old adage that “laughter is the best medicine”. He</a:t>
            </a:r>
          </a:p>
          <a:p>
            <a:r>
              <a:rPr lang="en-US" dirty="0"/>
              <a:t>also shows that people who are happy and satisfied at their places of</a:t>
            </a:r>
          </a:p>
          <a:p>
            <a:r>
              <a:rPr lang="en-US" dirty="0"/>
              <a:t>employment are more productive and successful than those who are</a:t>
            </a:r>
          </a:p>
          <a:p>
            <a:r>
              <a:rPr lang="en-US" dirty="0"/>
              <a:t>not.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029200"/>
            <a:ext cx="82296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2578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http://www.laughteryoga.org/index.php?option=com_content&amp;view=category&amp;layout=blog&amp;id=319&amp;Itemid=711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sic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838200"/>
            <a:ext cx="7428212" cy="5737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95497"/>
            <a:ext cx="4923398" cy="38044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Character Traits</a:t>
            </a:r>
            <a:br>
              <a:rPr lang="en-US" sz="4000" dirty="0" smtClean="0"/>
            </a:br>
            <a:r>
              <a:rPr lang="en-US" sz="4000" dirty="0" smtClean="0"/>
              <a:t>of People with a Sense of Humor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Viewed by others as more intelligent and creative</a:t>
            </a:r>
          </a:p>
          <a:p>
            <a:r>
              <a:rPr lang="en-US" dirty="0" smtClean="0"/>
              <a:t>Well-developed sense of humor is a sign of giftedness (Holt 1995)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http://www.youtube.com/watch?v=QCz8he36hsk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455</Words>
  <Application>Microsoft Office PowerPoint</Application>
  <PresentationFormat>On-screen Show (4:3)</PresentationFormat>
  <Paragraphs>74</Paragraphs>
  <Slides>13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Levity  “It’s a funny thing.”</vt:lpstr>
      <vt:lpstr>A Whole New Mind</vt:lpstr>
      <vt:lpstr>Fundamentals of Humor</vt:lpstr>
      <vt:lpstr>  Research   University of Maryland School of Medicine (2005)</vt:lpstr>
      <vt:lpstr>More Research Physical Effects</vt:lpstr>
      <vt:lpstr>Laughter is the best medicine.</vt:lpstr>
      <vt:lpstr>Slide 7</vt:lpstr>
      <vt:lpstr>Stress Test</vt:lpstr>
      <vt:lpstr>Character Traits of People with a Sense of Humor</vt:lpstr>
      <vt:lpstr>Benefits of Humor in a Learning Environment</vt:lpstr>
      <vt:lpstr>Kids and Humor</vt:lpstr>
      <vt:lpstr>More Kids and Humor</vt:lpstr>
      <vt:lpstr>And Even Animals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Levity  “It’s a funny thing.”</dc:title>
  <dc:creator>D-620</dc:creator>
  <cp:lastModifiedBy>D-620</cp:lastModifiedBy>
  <cp:revision>48</cp:revision>
  <dcterms:created xsi:type="dcterms:W3CDTF">2011-02-11T22:37:50Z</dcterms:created>
  <dcterms:modified xsi:type="dcterms:W3CDTF">2011-03-12T21:59:33Z</dcterms:modified>
</cp:coreProperties>
</file>