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022817-D35D-4085-BC90-638C6D30FEA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8AC6E1-F3FB-48DA-BFEF-1C516E1B02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n2VNVlE1p4Y&amp;feature=relate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MYXJlfcfFK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Valuable to Him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066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Presented by: Cyndi Summers</a:t>
            </a:r>
            <a:endParaRPr lang="en-US" sz="1800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16052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04800"/>
            <a:ext cx="4003642" cy="29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23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Valuable to Him</a:t>
            </a:r>
          </a:p>
          <a:p>
            <a:r>
              <a:rPr lang="en-US" sz="3200" dirty="0" smtClean="0"/>
              <a:t>By Max </a:t>
            </a:r>
            <a:r>
              <a:rPr lang="en-US" sz="3200" dirty="0" err="1" smtClean="0"/>
              <a:t>Lucado</a:t>
            </a:r>
            <a:endParaRPr lang="en-US" sz="3200" dirty="0" smtClean="0"/>
          </a:p>
          <a:p>
            <a:r>
              <a:rPr lang="en-US" sz="3200" dirty="0" smtClean="0"/>
              <a:t>“Be happy with me because I found my lost sheep.”  Luke 15:6</a:t>
            </a:r>
          </a:p>
          <a:p>
            <a:r>
              <a:rPr lang="en-US" sz="3200" dirty="0" smtClean="0"/>
              <a:t>When Jesus told the story of the missing sheep, some of the people who were listening wiped away a tear because they knew how it feels to be lost among the crowd. Jesus wanted us to understand that we have a Father who sees and cares for each one of his children—that we are all equally </a:t>
            </a:r>
            <a:r>
              <a:rPr lang="en-US" sz="3200" b="1" i="1" dirty="0" smtClean="0"/>
              <a:t>valuable </a:t>
            </a:r>
            <a:r>
              <a:rPr lang="en-US" sz="3200" dirty="0" smtClean="0"/>
              <a:t>to him.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hlinkClick r:id="rId2"/>
              </a:rPr>
              <a:t>http://www.youtube.com/watch?v=n2VNVlE1p4Y&amp;feature=related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514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47800" y="495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We’re talking about God today.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200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http://www.youtube.com/watch?v=MYXJlfcfFKU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RY2sZ0jbHJ00qciwpDSUzSwfoPMMyoNds9MHfa7DMp0sdj4C-2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219200"/>
            <a:ext cx="3000375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 says not only are you accepted, you’re valuable.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much do you think you’re worth? </a:t>
            </a:r>
          </a:p>
          <a:p>
            <a:endParaRPr lang="en-US" dirty="0" smtClean="0"/>
          </a:p>
          <a:p>
            <a:r>
              <a:rPr lang="en-US" dirty="0" smtClean="0"/>
              <a:t>You can be rich or poor but it has nothing to do with your value as a person. You have been bought and paid for by Christ. You belong to Jesus. How much does that make you worth?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God exchanged his own Son for you! The cross proves your value. Jesus didn’t die for junk. You are incredibly valuable. Nobody has ever paid a greater price than God paid for you. You are acceptable and you are valuable!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10000"/>
            <a:ext cx="28829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Valuable to Him</vt:lpstr>
      <vt:lpstr>Slide 2</vt:lpstr>
      <vt:lpstr>http://www.youtube.com/watch?v=n2VNVlE1p4Y&amp;feature=related 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D-620</dc:creator>
  <cp:lastModifiedBy>D-620</cp:lastModifiedBy>
  <cp:revision>9</cp:revision>
  <dcterms:created xsi:type="dcterms:W3CDTF">2011-07-06T02:02:53Z</dcterms:created>
  <dcterms:modified xsi:type="dcterms:W3CDTF">2011-07-06T03:27:01Z</dcterms:modified>
</cp:coreProperties>
</file>