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322606-E4A8-454C-8E73-1D0E0FE7B625}" type="datetimeFigureOut">
              <a:rPr lang="en-US" smtClean="0"/>
              <a:pPr/>
              <a:t>6/28/2011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7F840-9F9C-4611-BECC-B81E7DE026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suallitterms.pbworks.com/w/page/13667586/Bugs+says+goodbye+-+Knighty+Knight+Bug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ualthesaurus.com/app/view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quickanddirtytips.com/spoonerisms-mondegreens-eggcorns-and-malapropisms.aspx" TargetMode="External"/><Relationship Id="rId2" Type="http://schemas.openxmlformats.org/officeDocument/2006/relationships/hyperlink" Target="http://www.fun-with-words.com/mala_famous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rahuff.wordpress.com/2011/06/09/vocabulary-jenga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172200" cy="1894362"/>
          </a:xfrm>
        </p:spPr>
        <p:txBody>
          <a:bodyPr/>
          <a:lstStyle/>
          <a:p>
            <a:r>
              <a:rPr lang="en-US" dirty="0" smtClean="0"/>
              <a:t>What does this word Mean?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740664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Cyndi Summers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  <a:cs typeface="Arial" pitchFamily="34" charset="0"/>
              </a:rPr>
              <a:t>Malapropism</a:t>
            </a:r>
            <a:endParaRPr lang="en-US" sz="5400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914400"/>
            <a:ext cx="1971675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Bugs says goodbye - </a:t>
            </a:r>
            <a:r>
              <a:rPr lang="en-US" sz="2700" b="1" dirty="0" err="1" smtClean="0"/>
              <a:t>Knighty</a:t>
            </a:r>
            <a:r>
              <a:rPr lang="en-US" sz="2700" b="1" dirty="0" smtClean="0"/>
              <a:t> Knight Bugs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http://visuallitterms.pbworks.com/w/page/13667586/Bugs+says+goodbye+-+Knighty+Knight+Bugs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6172200" cy="205359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A comical misuse of words. When a character uses one word but means another.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Explained</a:t>
            </a:r>
            <a:br>
              <a:rPr lang="en-US" dirty="0" smtClean="0"/>
            </a:br>
            <a:r>
              <a:rPr lang="en-US" dirty="0" smtClean="0"/>
              <a:t>Bugs mispronounces bon voyage and adios to comic effect.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019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http://www.visualthesaurus.com/app/view</a:t>
            </a:r>
            <a:endParaRPr lang="en-US" dirty="0" smtClean="0"/>
          </a:p>
          <a:p>
            <a:r>
              <a:rPr lang="en-US" dirty="0" smtClean="0"/>
              <a:t>Listen: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498080" cy="3581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http://www.fun-with-words.com/mala_famous.html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http://grammar.quickanddirtytips.com/spoonerisms-mondegreens-eggcorns-and-malapropisms.aspx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4600" y="5410200"/>
            <a:ext cx="50005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Famous Malapropisms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1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smtClean="0">
                <a:hlinkClick r:id="rId2"/>
              </a:rPr>
              <a:t>srahuff.wordpress.com/2011/06/09/vocabulary-jenga/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53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What does this word Mean?</vt:lpstr>
      <vt:lpstr>Malapropism</vt:lpstr>
      <vt:lpstr>Bugs says goodbye - Knighty Knight Bugs  </vt:lpstr>
      <vt:lpstr>A comical misuse of words. When a character uses one word but means another.   Explained Bugs mispronounces bon voyage and adios to comic effect.</vt:lpstr>
      <vt:lpstr>http://www.fun-with-words.com/mala_famous.html  http://grammar.quickanddirtytips.com/spoonerisms-mondegreens-eggcorns-and-malapropisms.aspx  </vt:lpstr>
      <vt:lpstr>http://srahuff.wordpress.com/2011/06/09/vocabulary-jenga/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this word Mean?</dc:title>
  <dc:creator>D-620</dc:creator>
  <cp:lastModifiedBy>D-620</cp:lastModifiedBy>
  <cp:revision>5</cp:revision>
  <dcterms:created xsi:type="dcterms:W3CDTF">2011-06-28T03:42:50Z</dcterms:created>
  <dcterms:modified xsi:type="dcterms:W3CDTF">2011-06-28T04:26:54Z</dcterms:modified>
</cp:coreProperties>
</file>